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4"/>
  </p:notesMasterIdLst>
  <p:sldIdLst>
    <p:sldId id="256" r:id="rId3"/>
    <p:sldId id="257" r:id="rId4"/>
    <p:sldId id="258" r:id="rId5"/>
    <p:sldId id="259" r:id="rId6"/>
    <p:sldId id="260" r:id="rId7"/>
    <p:sldId id="261" r:id="rId8"/>
    <p:sldId id="272" r:id="rId9"/>
    <p:sldId id="262" r:id="rId10"/>
    <p:sldId id="263" r:id="rId11"/>
    <p:sldId id="264" r:id="rId12"/>
    <p:sldId id="265" r:id="rId13"/>
    <p:sldId id="273" r:id="rId14"/>
    <p:sldId id="266" r:id="rId15"/>
    <p:sldId id="267" r:id="rId16"/>
    <p:sldId id="268" r:id="rId17"/>
    <p:sldId id="274" r:id="rId18"/>
    <p:sldId id="270" r:id="rId19"/>
    <p:sldId id="269" r:id="rId20"/>
    <p:sldId id="271" r:id="rId21"/>
    <p:sldId id="276" r:id="rId22"/>
    <p:sldId id="275"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00" autoAdjust="0"/>
    <p:restoredTop sz="91358" autoAdjust="0"/>
  </p:normalViewPr>
  <p:slideViewPr>
    <p:cSldViewPr>
      <p:cViewPr varScale="1">
        <p:scale>
          <a:sx n="68" d="100"/>
          <a:sy n="68" d="100"/>
        </p:scale>
        <p:origin x="-57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25A5A6-6941-4910-BE61-78352E9DF264}" type="doc">
      <dgm:prSet loTypeId="urn:microsoft.com/office/officeart/2005/8/layout/list1" loCatId="list" qsTypeId="urn:microsoft.com/office/officeart/2005/8/quickstyle/simple2" qsCatId="simple" csTypeId="urn:microsoft.com/office/officeart/2005/8/colors/accent4_2" csCatId="accent4" phldr="1"/>
      <dgm:spPr/>
      <dgm:t>
        <a:bodyPr/>
        <a:lstStyle/>
        <a:p>
          <a:endParaRPr lang="hr-HR"/>
        </a:p>
      </dgm:t>
    </dgm:pt>
    <dgm:pt modelId="{F829E49C-DDE7-4448-B2CB-B0895D29D410}">
      <dgm:prSet/>
      <dgm:spPr/>
      <dgm:t>
        <a:bodyPr/>
        <a:lstStyle/>
        <a:p>
          <a:r>
            <a:rPr lang="hr-HR" dirty="0" smtClean="0">
              <a:effectLst>
                <a:outerShdw blurRad="50800" dist="38100" algn="tr" rotWithShape="0">
                  <a:prstClr val="black">
                    <a:alpha val="40000"/>
                  </a:prstClr>
                </a:outerShdw>
              </a:effectLst>
            </a:rPr>
            <a:t>tamo odlaze samo oni koji imaju nerješive probleme</a:t>
          </a:r>
          <a:endParaRPr lang="hr-HR" dirty="0" smtClean="0"/>
        </a:p>
      </dgm:t>
    </dgm:pt>
    <dgm:pt modelId="{4B0B0A20-C6CA-4350-9F72-3396F176D025}" type="parTrans" cxnId="{B7E6720C-8A75-42C4-844F-720160E9141A}">
      <dgm:prSet/>
      <dgm:spPr/>
      <dgm:t>
        <a:bodyPr/>
        <a:lstStyle/>
        <a:p>
          <a:endParaRPr lang="hr-HR"/>
        </a:p>
      </dgm:t>
    </dgm:pt>
    <dgm:pt modelId="{CC0C84B3-A387-49C6-B29A-78530F6A2140}" type="sibTrans" cxnId="{B7E6720C-8A75-42C4-844F-720160E9141A}">
      <dgm:prSet/>
      <dgm:spPr/>
      <dgm:t>
        <a:bodyPr/>
        <a:lstStyle/>
        <a:p>
          <a:endParaRPr lang="hr-HR"/>
        </a:p>
      </dgm:t>
    </dgm:pt>
    <dgm:pt modelId="{86A5395C-9976-401D-A681-724748F13A11}">
      <dgm:prSet/>
      <dgm:spPr/>
      <dgm:t>
        <a:bodyPr/>
        <a:lstStyle/>
        <a:p>
          <a:r>
            <a:rPr lang="hr-HR" dirty="0" smtClean="0">
              <a:effectLst>
                <a:outerShdw blurRad="50800" dist="38100" algn="tr" rotWithShape="0">
                  <a:prstClr val="black">
                    <a:alpha val="40000"/>
                  </a:prstClr>
                </a:outerShdw>
              </a:effectLst>
            </a:rPr>
            <a:t>sramota je ići kod psihologa na razgovor jer time otkrivaš svoje slabe strane</a:t>
          </a:r>
          <a:endParaRPr lang="hr-HR" dirty="0" smtClean="0"/>
        </a:p>
      </dgm:t>
    </dgm:pt>
    <dgm:pt modelId="{73CBDDBB-8876-4DE6-A542-A0E594A4D473}" type="parTrans" cxnId="{94538CDF-62C8-434E-889F-F553D41D0A3F}">
      <dgm:prSet/>
      <dgm:spPr/>
      <dgm:t>
        <a:bodyPr/>
        <a:lstStyle/>
        <a:p>
          <a:endParaRPr lang="hr-HR"/>
        </a:p>
      </dgm:t>
    </dgm:pt>
    <dgm:pt modelId="{9BC474B7-69CE-41AC-A2A0-13BFA3C44139}" type="sibTrans" cxnId="{94538CDF-62C8-434E-889F-F553D41D0A3F}">
      <dgm:prSet/>
      <dgm:spPr/>
      <dgm:t>
        <a:bodyPr/>
        <a:lstStyle/>
        <a:p>
          <a:endParaRPr lang="hr-HR"/>
        </a:p>
      </dgm:t>
    </dgm:pt>
    <dgm:pt modelId="{2D2F2A24-5883-4984-985B-6649C5B5E322}">
      <dgm:prSet/>
      <dgm:spPr/>
      <dgm:t>
        <a:bodyPr/>
        <a:lstStyle/>
        <a:p>
          <a:r>
            <a:rPr lang="hr-HR" dirty="0" smtClean="0">
              <a:effectLst>
                <a:outerShdw blurRad="50800" dist="38100" algn="tr" rotWithShape="0">
                  <a:prstClr val="black">
                    <a:alpha val="40000"/>
                  </a:prstClr>
                </a:outerShdw>
              </a:effectLst>
            </a:rPr>
            <a:t>odlaskom psihologu priznaješ svoju nesposobnost za samostalno rješavanje problema</a:t>
          </a:r>
          <a:endParaRPr lang="hr-HR" dirty="0" smtClean="0"/>
        </a:p>
      </dgm:t>
    </dgm:pt>
    <dgm:pt modelId="{E0265D8E-D2C9-47E9-8AFD-163E457BE8F8}" type="parTrans" cxnId="{35C88BF5-2454-4EC3-8770-006D76930DA7}">
      <dgm:prSet/>
      <dgm:spPr/>
      <dgm:t>
        <a:bodyPr/>
        <a:lstStyle/>
        <a:p>
          <a:endParaRPr lang="hr-HR"/>
        </a:p>
      </dgm:t>
    </dgm:pt>
    <dgm:pt modelId="{DEC42A2E-791B-40A7-A1CE-595A97B9CE8B}" type="sibTrans" cxnId="{35C88BF5-2454-4EC3-8770-006D76930DA7}">
      <dgm:prSet/>
      <dgm:spPr/>
      <dgm:t>
        <a:bodyPr/>
        <a:lstStyle/>
        <a:p>
          <a:endParaRPr lang="hr-HR"/>
        </a:p>
      </dgm:t>
    </dgm:pt>
    <dgm:pt modelId="{27F14041-4BF4-4011-8444-574E4866CFDB}" type="pres">
      <dgm:prSet presAssocID="{9E25A5A6-6941-4910-BE61-78352E9DF264}" presName="linear" presStyleCnt="0">
        <dgm:presLayoutVars>
          <dgm:dir/>
          <dgm:animLvl val="lvl"/>
          <dgm:resizeHandles val="exact"/>
        </dgm:presLayoutVars>
      </dgm:prSet>
      <dgm:spPr/>
      <dgm:t>
        <a:bodyPr/>
        <a:lstStyle/>
        <a:p>
          <a:endParaRPr lang="hr-HR"/>
        </a:p>
      </dgm:t>
    </dgm:pt>
    <dgm:pt modelId="{B62A1F6D-4416-4A64-8591-9420B9E195BF}" type="pres">
      <dgm:prSet presAssocID="{F829E49C-DDE7-4448-B2CB-B0895D29D410}" presName="parentLin" presStyleCnt="0"/>
      <dgm:spPr/>
    </dgm:pt>
    <dgm:pt modelId="{283D8057-691F-4DCD-BD11-A590A9379802}" type="pres">
      <dgm:prSet presAssocID="{F829E49C-DDE7-4448-B2CB-B0895D29D410}" presName="parentLeftMargin" presStyleLbl="node1" presStyleIdx="0" presStyleCnt="3"/>
      <dgm:spPr/>
      <dgm:t>
        <a:bodyPr/>
        <a:lstStyle/>
        <a:p>
          <a:endParaRPr lang="hr-HR"/>
        </a:p>
      </dgm:t>
    </dgm:pt>
    <dgm:pt modelId="{B40536CB-2C9A-438C-9E0B-41B21E9FC92B}" type="pres">
      <dgm:prSet presAssocID="{F829E49C-DDE7-4448-B2CB-B0895D29D410}" presName="parentText" presStyleLbl="node1" presStyleIdx="0" presStyleCnt="3">
        <dgm:presLayoutVars>
          <dgm:chMax val="0"/>
          <dgm:bulletEnabled val="1"/>
        </dgm:presLayoutVars>
      </dgm:prSet>
      <dgm:spPr/>
      <dgm:t>
        <a:bodyPr/>
        <a:lstStyle/>
        <a:p>
          <a:endParaRPr lang="hr-HR"/>
        </a:p>
      </dgm:t>
    </dgm:pt>
    <dgm:pt modelId="{83536CCC-6E66-443B-B33B-CD028AFE3338}" type="pres">
      <dgm:prSet presAssocID="{F829E49C-DDE7-4448-B2CB-B0895D29D410}" presName="negativeSpace" presStyleCnt="0"/>
      <dgm:spPr/>
    </dgm:pt>
    <dgm:pt modelId="{62F2DB62-12BB-468D-BBA3-79A0E8CFB1A3}" type="pres">
      <dgm:prSet presAssocID="{F829E49C-DDE7-4448-B2CB-B0895D29D410}" presName="childText" presStyleLbl="conFgAcc1" presStyleIdx="0" presStyleCnt="3" custLinFactNeighborY="-22444">
        <dgm:presLayoutVars>
          <dgm:bulletEnabled val="1"/>
        </dgm:presLayoutVars>
      </dgm:prSet>
      <dgm:spPr/>
    </dgm:pt>
    <dgm:pt modelId="{39AD7138-2066-404F-9A7E-D5428F584F10}" type="pres">
      <dgm:prSet presAssocID="{CC0C84B3-A387-49C6-B29A-78530F6A2140}" presName="spaceBetweenRectangles" presStyleCnt="0"/>
      <dgm:spPr/>
    </dgm:pt>
    <dgm:pt modelId="{0E253029-B46D-4693-A3D2-1800DDDFE149}" type="pres">
      <dgm:prSet presAssocID="{86A5395C-9976-401D-A681-724748F13A11}" presName="parentLin" presStyleCnt="0"/>
      <dgm:spPr/>
    </dgm:pt>
    <dgm:pt modelId="{2FE393CF-0D09-418C-AE69-FB78C1A1E6ED}" type="pres">
      <dgm:prSet presAssocID="{86A5395C-9976-401D-A681-724748F13A11}" presName="parentLeftMargin" presStyleLbl="node1" presStyleIdx="0" presStyleCnt="3"/>
      <dgm:spPr/>
      <dgm:t>
        <a:bodyPr/>
        <a:lstStyle/>
        <a:p>
          <a:endParaRPr lang="hr-HR"/>
        </a:p>
      </dgm:t>
    </dgm:pt>
    <dgm:pt modelId="{709C3DDF-5311-4AA0-9DDF-F491864B175A}" type="pres">
      <dgm:prSet presAssocID="{86A5395C-9976-401D-A681-724748F13A11}" presName="parentText" presStyleLbl="node1" presStyleIdx="1" presStyleCnt="3">
        <dgm:presLayoutVars>
          <dgm:chMax val="0"/>
          <dgm:bulletEnabled val="1"/>
        </dgm:presLayoutVars>
      </dgm:prSet>
      <dgm:spPr/>
      <dgm:t>
        <a:bodyPr/>
        <a:lstStyle/>
        <a:p>
          <a:endParaRPr lang="hr-HR"/>
        </a:p>
      </dgm:t>
    </dgm:pt>
    <dgm:pt modelId="{9950FAF0-B781-4CA3-A656-9A1EEEA9DD03}" type="pres">
      <dgm:prSet presAssocID="{86A5395C-9976-401D-A681-724748F13A11}" presName="negativeSpace" presStyleCnt="0"/>
      <dgm:spPr/>
    </dgm:pt>
    <dgm:pt modelId="{8BFD58DC-A0F0-46F8-BEA1-D314842FBB6C}" type="pres">
      <dgm:prSet presAssocID="{86A5395C-9976-401D-A681-724748F13A11}" presName="childText" presStyleLbl="conFgAcc1" presStyleIdx="1" presStyleCnt="3">
        <dgm:presLayoutVars>
          <dgm:bulletEnabled val="1"/>
        </dgm:presLayoutVars>
      </dgm:prSet>
      <dgm:spPr/>
    </dgm:pt>
    <dgm:pt modelId="{305EAA08-BA0E-4A2F-8517-0A2CE01649E0}" type="pres">
      <dgm:prSet presAssocID="{9BC474B7-69CE-41AC-A2A0-13BFA3C44139}" presName="spaceBetweenRectangles" presStyleCnt="0"/>
      <dgm:spPr/>
    </dgm:pt>
    <dgm:pt modelId="{8FCFA4DA-3475-4805-81FB-843B87973AC3}" type="pres">
      <dgm:prSet presAssocID="{2D2F2A24-5883-4984-985B-6649C5B5E322}" presName="parentLin" presStyleCnt="0"/>
      <dgm:spPr/>
    </dgm:pt>
    <dgm:pt modelId="{D08C9D07-DD8D-4A73-BA6C-55F300AAADE2}" type="pres">
      <dgm:prSet presAssocID="{2D2F2A24-5883-4984-985B-6649C5B5E322}" presName="parentLeftMargin" presStyleLbl="node1" presStyleIdx="1" presStyleCnt="3"/>
      <dgm:spPr/>
      <dgm:t>
        <a:bodyPr/>
        <a:lstStyle/>
        <a:p>
          <a:endParaRPr lang="hr-HR"/>
        </a:p>
      </dgm:t>
    </dgm:pt>
    <dgm:pt modelId="{AB4A2C69-3879-415A-8543-20290FCA561D}" type="pres">
      <dgm:prSet presAssocID="{2D2F2A24-5883-4984-985B-6649C5B5E322}" presName="parentText" presStyleLbl="node1" presStyleIdx="2" presStyleCnt="3">
        <dgm:presLayoutVars>
          <dgm:chMax val="0"/>
          <dgm:bulletEnabled val="1"/>
        </dgm:presLayoutVars>
      </dgm:prSet>
      <dgm:spPr/>
      <dgm:t>
        <a:bodyPr/>
        <a:lstStyle/>
        <a:p>
          <a:endParaRPr lang="hr-HR"/>
        </a:p>
      </dgm:t>
    </dgm:pt>
    <dgm:pt modelId="{2D7E1CFF-6C01-4F9F-A512-A3F5BA777590}" type="pres">
      <dgm:prSet presAssocID="{2D2F2A24-5883-4984-985B-6649C5B5E322}" presName="negativeSpace" presStyleCnt="0"/>
      <dgm:spPr/>
    </dgm:pt>
    <dgm:pt modelId="{E74D3B14-98D9-45E0-8F09-01E0AFBAA145}" type="pres">
      <dgm:prSet presAssocID="{2D2F2A24-5883-4984-985B-6649C5B5E322}" presName="childText" presStyleLbl="conFgAcc1" presStyleIdx="2" presStyleCnt="3">
        <dgm:presLayoutVars>
          <dgm:bulletEnabled val="1"/>
        </dgm:presLayoutVars>
      </dgm:prSet>
      <dgm:spPr/>
    </dgm:pt>
  </dgm:ptLst>
  <dgm:cxnLst>
    <dgm:cxn modelId="{53E019B4-4BC8-463F-9721-035FF329F117}" type="presOf" srcId="{2D2F2A24-5883-4984-985B-6649C5B5E322}" destId="{D08C9D07-DD8D-4A73-BA6C-55F300AAADE2}" srcOrd="0" destOrd="0" presId="urn:microsoft.com/office/officeart/2005/8/layout/list1"/>
    <dgm:cxn modelId="{E1475568-8000-460C-9BAC-714AD7A7D6ED}" type="presOf" srcId="{F829E49C-DDE7-4448-B2CB-B0895D29D410}" destId="{B40536CB-2C9A-438C-9E0B-41B21E9FC92B}" srcOrd="1" destOrd="0" presId="urn:microsoft.com/office/officeart/2005/8/layout/list1"/>
    <dgm:cxn modelId="{35C88BF5-2454-4EC3-8770-006D76930DA7}" srcId="{9E25A5A6-6941-4910-BE61-78352E9DF264}" destId="{2D2F2A24-5883-4984-985B-6649C5B5E322}" srcOrd="2" destOrd="0" parTransId="{E0265D8E-D2C9-47E9-8AFD-163E457BE8F8}" sibTransId="{DEC42A2E-791B-40A7-A1CE-595A97B9CE8B}"/>
    <dgm:cxn modelId="{62E06EA6-E427-42F8-B39B-B6EC87165D0A}" type="presOf" srcId="{86A5395C-9976-401D-A681-724748F13A11}" destId="{709C3DDF-5311-4AA0-9DDF-F491864B175A}" srcOrd="1" destOrd="0" presId="urn:microsoft.com/office/officeart/2005/8/layout/list1"/>
    <dgm:cxn modelId="{B7E6720C-8A75-42C4-844F-720160E9141A}" srcId="{9E25A5A6-6941-4910-BE61-78352E9DF264}" destId="{F829E49C-DDE7-4448-B2CB-B0895D29D410}" srcOrd="0" destOrd="0" parTransId="{4B0B0A20-C6CA-4350-9F72-3396F176D025}" sibTransId="{CC0C84B3-A387-49C6-B29A-78530F6A2140}"/>
    <dgm:cxn modelId="{F785C0A0-D3CA-48C2-869F-1D9CE7EFD737}" type="presOf" srcId="{F829E49C-DDE7-4448-B2CB-B0895D29D410}" destId="{283D8057-691F-4DCD-BD11-A590A9379802}" srcOrd="0" destOrd="0" presId="urn:microsoft.com/office/officeart/2005/8/layout/list1"/>
    <dgm:cxn modelId="{6E1570FE-3B7B-4BDD-B625-C816C774DDDF}" type="presOf" srcId="{86A5395C-9976-401D-A681-724748F13A11}" destId="{2FE393CF-0D09-418C-AE69-FB78C1A1E6ED}" srcOrd="0" destOrd="0" presId="urn:microsoft.com/office/officeart/2005/8/layout/list1"/>
    <dgm:cxn modelId="{3BC1FBEB-C010-4644-B557-B8446BBF518A}" type="presOf" srcId="{9E25A5A6-6941-4910-BE61-78352E9DF264}" destId="{27F14041-4BF4-4011-8444-574E4866CFDB}" srcOrd="0" destOrd="0" presId="urn:microsoft.com/office/officeart/2005/8/layout/list1"/>
    <dgm:cxn modelId="{94538CDF-62C8-434E-889F-F553D41D0A3F}" srcId="{9E25A5A6-6941-4910-BE61-78352E9DF264}" destId="{86A5395C-9976-401D-A681-724748F13A11}" srcOrd="1" destOrd="0" parTransId="{73CBDDBB-8876-4DE6-A542-A0E594A4D473}" sibTransId="{9BC474B7-69CE-41AC-A2A0-13BFA3C44139}"/>
    <dgm:cxn modelId="{12D3ECC2-301A-471E-A423-2A88BB04680D}" type="presOf" srcId="{2D2F2A24-5883-4984-985B-6649C5B5E322}" destId="{AB4A2C69-3879-415A-8543-20290FCA561D}" srcOrd="1" destOrd="0" presId="urn:microsoft.com/office/officeart/2005/8/layout/list1"/>
    <dgm:cxn modelId="{87BBEAB2-7EE7-4836-AAB7-3798FB78A018}" type="presParOf" srcId="{27F14041-4BF4-4011-8444-574E4866CFDB}" destId="{B62A1F6D-4416-4A64-8591-9420B9E195BF}" srcOrd="0" destOrd="0" presId="urn:microsoft.com/office/officeart/2005/8/layout/list1"/>
    <dgm:cxn modelId="{3E7B0D05-D868-42E4-8697-9C19EB67E3C8}" type="presParOf" srcId="{B62A1F6D-4416-4A64-8591-9420B9E195BF}" destId="{283D8057-691F-4DCD-BD11-A590A9379802}" srcOrd="0" destOrd="0" presId="urn:microsoft.com/office/officeart/2005/8/layout/list1"/>
    <dgm:cxn modelId="{B7A439B2-40B2-475D-87CF-C720A540B8B0}" type="presParOf" srcId="{B62A1F6D-4416-4A64-8591-9420B9E195BF}" destId="{B40536CB-2C9A-438C-9E0B-41B21E9FC92B}" srcOrd="1" destOrd="0" presId="urn:microsoft.com/office/officeart/2005/8/layout/list1"/>
    <dgm:cxn modelId="{4DBD4BD7-CA40-43E8-91E2-BD458DAA0A4D}" type="presParOf" srcId="{27F14041-4BF4-4011-8444-574E4866CFDB}" destId="{83536CCC-6E66-443B-B33B-CD028AFE3338}" srcOrd="1" destOrd="0" presId="urn:microsoft.com/office/officeart/2005/8/layout/list1"/>
    <dgm:cxn modelId="{A3FE07E1-2DA5-4AEB-9074-FFEF7F062FE4}" type="presParOf" srcId="{27F14041-4BF4-4011-8444-574E4866CFDB}" destId="{62F2DB62-12BB-468D-BBA3-79A0E8CFB1A3}" srcOrd="2" destOrd="0" presId="urn:microsoft.com/office/officeart/2005/8/layout/list1"/>
    <dgm:cxn modelId="{AE8667C4-B715-4014-A933-D56DE72AE219}" type="presParOf" srcId="{27F14041-4BF4-4011-8444-574E4866CFDB}" destId="{39AD7138-2066-404F-9A7E-D5428F584F10}" srcOrd="3" destOrd="0" presId="urn:microsoft.com/office/officeart/2005/8/layout/list1"/>
    <dgm:cxn modelId="{85E08FA0-1ED2-49B5-800E-62F9393E265B}" type="presParOf" srcId="{27F14041-4BF4-4011-8444-574E4866CFDB}" destId="{0E253029-B46D-4693-A3D2-1800DDDFE149}" srcOrd="4" destOrd="0" presId="urn:microsoft.com/office/officeart/2005/8/layout/list1"/>
    <dgm:cxn modelId="{07DF0F98-5E4D-41FB-B453-32915E86263D}" type="presParOf" srcId="{0E253029-B46D-4693-A3D2-1800DDDFE149}" destId="{2FE393CF-0D09-418C-AE69-FB78C1A1E6ED}" srcOrd="0" destOrd="0" presId="urn:microsoft.com/office/officeart/2005/8/layout/list1"/>
    <dgm:cxn modelId="{85137F4B-8BB0-4777-9DA5-A15042AE3847}" type="presParOf" srcId="{0E253029-B46D-4693-A3D2-1800DDDFE149}" destId="{709C3DDF-5311-4AA0-9DDF-F491864B175A}" srcOrd="1" destOrd="0" presId="urn:microsoft.com/office/officeart/2005/8/layout/list1"/>
    <dgm:cxn modelId="{D180B2F8-E1EB-449F-AA33-70BC5AF98D8C}" type="presParOf" srcId="{27F14041-4BF4-4011-8444-574E4866CFDB}" destId="{9950FAF0-B781-4CA3-A656-9A1EEEA9DD03}" srcOrd="5" destOrd="0" presId="urn:microsoft.com/office/officeart/2005/8/layout/list1"/>
    <dgm:cxn modelId="{B691BF2C-9D29-4317-B7F7-9FFBF06BC1DE}" type="presParOf" srcId="{27F14041-4BF4-4011-8444-574E4866CFDB}" destId="{8BFD58DC-A0F0-46F8-BEA1-D314842FBB6C}" srcOrd="6" destOrd="0" presId="urn:microsoft.com/office/officeart/2005/8/layout/list1"/>
    <dgm:cxn modelId="{315D3B9C-BB83-423A-ACCA-EE22017518CD}" type="presParOf" srcId="{27F14041-4BF4-4011-8444-574E4866CFDB}" destId="{305EAA08-BA0E-4A2F-8517-0A2CE01649E0}" srcOrd="7" destOrd="0" presId="urn:microsoft.com/office/officeart/2005/8/layout/list1"/>
    <dgm:cxn modelId="{F43BF794-877B-4C41-A6D8-266541B0536F}" type="presParOf" srcId="{27F14041-4BF4-4011-8444-574E4866CFDB}" destId="{8FCFA4DA-3475-4805-81FB-843B87973AC3}" srcOrd="8" destOrd="0" presId="urn:microsoft.com/office/officeart/2005/8/layout/list1"/>
    <dgm:cxn modelId="{1D3BCA3E-58BC-488C-94B4-6042886C0F19}" type="presParOf" srcId="{8FCFA4DA-3475-4805-81FB-843B87973AC3}" destId="{D08C9D07-DD8D-4A73-BA6C-55F300AAADE2}" srcOrd="0" destOrd="0" presId="urn:microsoft.com/office/officeart/2005/8/layout/list1"/>
    <dgm:cxn modelId="{3DADB619-1864-4844-87DD-51EC89CC3641}" type="presParOf" srcId="{8FCFA4DA-3475-4805-81FB-843B87973AC3}" destId="{AB4A2C69-3879-415A-8543-20290FCA561D}" srcOrd="1" destOrd="0" presId="urn:microsoft.com/office/officeart/2005/8/layout/list1"/>
    <dgm:cxn modelId="{9EC0510E-FC69-4493-94D5-88E69DC89964}" type="presParOf" srcId="{27F14041-4BF4-4011-8444-574E4866CFDB}" destId="{2D7E1CFF-6C01-4F9F-A512-A3F5BA777590}" srcOrd="9" destOrd="0" presId="urn:microsoft.com/office/officeart/2005/8/layout/list1"/>
    <dgm:cxn modelId="{9F839427-93C7-4842-BA2C-11A88C4E4D3C}" type="presParOf" srcId="{27F14041-4BF4-4011-8444-574E4866CFDB}" destId="{E74D3B14-98D9-45E0-8F09-01E0AFBAA145}" srcOrd="10"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433B4AA-C469-49B3-AD53-C5A71782699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D433B4AA-C469-49B3-AD53-C5A717826993}"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hr-HR" smtClean="0"/>
              <a:t>Kliknite da biste uredili stil naslova matrice</a:t>
            </a:r>
            <a:endParaRPr lang="en-US"/>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hr-HR" smtClean="0"/>
              <a:t>Kliknite da biste uredili stil podnaslova matrice</a:t>
            </a:r>
            <a:endParaRPr lang="en-US"/>
          </a:p>
        </p:txBody>
      </p:sp>
      <p:sp>
        <p:nvSpPr>
          <p:cNvPr id="23556" name="Rectangle 4"/>
          <p:cNvSpPr>
            <a:spLocks noGrp="1" noChangeArrowheads="1"/>
          </p:cNvSpPr>
          <p:nvPr>
            <p:ph type="dt" sz="half" idx="2"/>
          </p:nvPr>
        </p:nvSpPr>
        <p:spPr/>
        <p:txBody>
          <a:bodyPr/>
          <a:lstStyle>
            <a:lvl1pPr>
              <a:defRPr/>
            </a:lvl1pPr>
          </a:lstStyle>
          <a:p>
            <a:endParaRPr lang="en-US"/>
          </a:p>
        </p:txBody>
      </p:sp>
      <p:sp>
        <p:nvSpPr>
          <p:cNvPr id="23557" name="Rectangle 5"/>
          <p:cNvSpPr>
            <a:spLocks noGrp="1" noChangeArrowheads="1"/>
          </p:cNvSpPr>
          <p:nvPr>
            <p:ph type="ftr" sz="quarter" idx="3"/>
          </p:nvPr>
        </p:nvSpPr>
        <p:spPr/>
        <p:txBody>
          <a:bodyPr/>
          <a:lstStyle>
            <a:lvl1pPr>
              <a:defRPr/>
            </a:lvl1pPr>
          </a:lstStyle>
          <a:p>
            <a:endParaRPr lang="en-US"/>
          </a:p>
        </p:txBody>
      </p:sp>
      <p:sp>
        <p:nvSpPr>
          <p:cNvPr id="23558" name="Rectangle 6"/>
          <p:cNvSpPr>
            <a:spLocks noGrp="1" noChangeArrowheads="1"/>
          </p:cNvSpPr>
          <p:nvPr>
            <p:ph type="sldNum" sz="quarter" idx="4"/>
          </p:nvPr>
        </p:nvSpPr>
        <p:spPr/>
        <p:txBody>
          <a:bodyPr/>
          <a:lstStyle>
            <a:lvl1pPr>
              <a:defRPr/>
            </a:lvl1pPr>
          </a:lstStyle>
          <a:p>
            <a:fld id="{EA628B5D-4BBA-4E9B-B661-0D90AA57C00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p>
        </p:txBody>
      </p:sp>
      <p:sp>
        <p:nvSpPr>
          <p:cNvPr id="5" name="Rezervirano mjesto podnožja 4"/>
          <p:cNvSpPr>
            <a:spLocks noGrp="1"/>
          </p:cNvSpPr>
          <p:nvPr>
            <p:ph type="ftr" sz="quarter" idx="11"/>
          </p:nvPr>
        </p:nvSpPr>
        <p:spPr/>
        <p:txBody>
          <a:bodyPr/>
          <a:lstStyle>
            <a:lvl1pPr>
              <a:defRPr/>
            </a:lvl1pPr>
          </a:lstStyle>
          <a:p>
            <a:endParaRPr lang="en-US"/>
          </a:p>
        </p:txBody>
      </p:sp>
      <p:sp>
        <p:nvSpPr>
          <p:cNvPr id="6" name="Rezervirano mjesto broja slajda 5"/>
          <p:cNvSpPr>
            <a:spLocks noGrp="1"/>
          </p:cNvSpPr>
          <p:nvPr>
            <p:ph type="sldNum" sz="quarter" idx="12"/>
          </p:nvPr>
        </p:nvSpPr>
        <p:spPr/>
        <p:txBody>
          <a:bodyPr/>
          <a:lstStyle>
            <a:lvl1pPr>
              <a:defRPr/>
            </a:lvl1pPr>
          </a:lstStyle>
          <a:p>
            <a:fld id="{50DA2DA3-96D3-452C-98C7-FDBB5A96D70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7439025" y="274638"/>
            <a:ext cx="158115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2693988" y="274638"/>
            <a:ext cx="4592637"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p>
        </p:txBody>
      </p:sp>
      <p:sp>
        <p:nvSpPr>
          <p:cNvPr id="5" name="Rezervirano mjesto podnožja 4"/>
          <p:cNvSpPr>
            <a:spLocks noGrp="1"/>
          </p:cNvSpPr>
          <p:nvPr>
            <p:ph type="ftr" sz="quarter" idx="11"/>
          </p:nvPr>
        </p:nvSpPr>
        <p:spPr/>
        <p:txBody>
          <a:bodyPr/>
          <a:lstStyle>
            <a:lvl1pPr>
              <a:defRPr/>
            </a:lvl1pPr>
          </a:lstStyle>
          <a:p>
            <a:endParaRPr lang="en-US"/>
          </a:p>
        </p:txBody>
      </p:sp>
      <p:sp>
        <p:nvSpPr>
          <p:cNvPr id="6" name="Rezervirano mjesto broja slajda 5"/>
          <p:cNvSpPr>
            <a:spLocks noGrp="1"/>
          </p:cNvSpPr>
          <p:nvPr>
            <p:ph type="sldNum" sz="quarter" idx="12"/>
          </p:nvPr>
        </p:nvSpPr>
        <p:spPr/>
        <p:txBody>
          <a:bodyPr/>
          <a:lstStyle>
            <a:lvl1pPr>
              <a:defRPr/>
            </a:lvl1pPr>
          </a:lstStyle>
          <a:p>
            <a:fld id="{AB6F7244-4BE0-43C7-A157-7EA7D03DF8A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Naslovni slaj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hr-HR"/>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a:p>
        </p:txBody>
      </p:sp>
      <p:sp>
        <p:nvSpPr>
          <p:cNvPr id="30726" name="Rectangle 6"/>
          <p:cNvSpPr>
            <a:spLocks noGrp="1" noChangeArrowheads="1"/>
          </p:cNvSpPr>
          <p:nvPr>
            <p:ph type="ftr" sz="quarter" idx="3"/>
          </p:nvPr>
        </p:nvSpPr>
        <p:spPr/>
        <p:txBody>
          <a:bodyPr/>
          <a:lstStyle>
            <a:lvl1pPr>
              <a:defRPr/>
            </a:lvl1pPr>
          </a:lstStyle>
          <a:p>
            <a:endParaRPr lang="en-US"/>
          </a:p>
        </p:txBody>
      </p:sp>
      <p:sp>
        <p:nvSpPr>
          <p:cNvPr id="30727" name="Rectangle 7"/>
          <p:cNvSpPr>
            <a:spLocks noGrp="1" noChangeArrowheads="1"/>
          </p:cNvSpPr>
          <p:nvPr>
            <p:ph type="sldNum" sz="quarter" idx="4"/>
          </p:nvPr>
        </p:nvSpPr>
        <p:spPr/>
        <p:txBody>
          <a:bodyPr/>
          <a:lstStyle>
            <a:lvl1pPr>
              <a:defRPr/>
            </a:lvl1pPr>
          </a:lstStyle>
          <a:p>
            <a:fld id="{29B46AE2-7519-404F-9FD4-4031056682E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p>
        </p:txBody>
      </p:sp>
      <p:sp>
        <p:nvSpPr>
          <p:cNvPr id="5" name="Rezervirano mjesto podnožja 4"/>
          <p:cNvSpPr>
            <a:spLocks noGrp="1"/>
          </p:cNvSpPr>
          <p:nvPr>
            <p:ph type="ftr" sz="quarter" idx="11"/>
          </p:nvPr>
        </p:nvSpPr>
        <p:spPr/>
        <p:txBody>
          <a:bodyPr/>
          <a:lstStyle>
            <a:lvl1pPr>
              <a:defRPr/>
            </a:lvl1pPr>
          </a:lstStyle>
          <a:p>
            <a:endParaRPr lang="en-US"/>
          </a:p>
        </p:txBody>
      </p:sp>
      <p:sp>
        <p:nvSpPr>
          <p:cNvPr id="6" name="Rezervirano mjesto broja slajda 5"/>
          <p:cNvSpPr>
            <a:spLocks noGrp="1"/>
          </p:cNvSpPr>
          <p:nvPr>
            <p:ph type="sldNum" sz="quarter" idx="12"/>
          </p:nvPr>
        </p:nvSpPr>
        <p:spPr/>
        <p:txBody>
          <a:bodyPr/>
          <a:lstStyle>
            <a:lvl1pPr>
              <a:defRPr/>
            </a:lvl1pPr>
          </a:lstStyle>
          <a:p>
            <a:fld id="{59049E77-53D4-444E-9DDD-D4E9EF33FDD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lvl1pPr>
              <a:defRPr/>
            </a:lvl1pPr>
          </a:lstStyle>
          <a:p>
            <a:endParaRPr lang="en-US"/>
          </a:p>
        </p:txBody>
      </p:sp>
      <p:sp>
        <p:nvSpPr>
          <p:cNvPr id="5" name="Rezervirano mjesto podnožja 4"/>
          <p:cNvSpPr>
            <a:spLocks noGrp="1"/>
          </p:cNvSpPr>
          <p:nvPr>
            <p:ph type="ftr" sz="quarter" idx="11"/>
          </p:nvPr>
        </p:nvSpPr>
        <p:spPr/>
        <p:txBody>
          <a:bodyPr/>
          <a:lstStyle>
            <a:lvl1pPr>
              <a:defRPr/>
            </a:lvl1pPr>
          </a:lstStyle>
          <a:p>
            <a:endParaRPr lang="en-US"/>
          </a:p>
        </p:txBody>
      </p:sp>
      <p:sp>
        <p:nvSpPr>
          <p:cNvPr id="6" name="Rezervirano mjesto broja slajda 5"/>
          <p:cNvSpPr>
            <a:spLocks noGrp="1"/>
          </p:cNvSpPr>
          <p:nvPr>
            <p:ph type="sldNum" sz="quarter" idx="12"/>
          </p:nvPr>
        </p:nvSpPr>
        <p:spPr/>
        <p:txBody>
          <a:bodyPr/>
          <a:lstStyle>
            <a:lvl1pPr>
              <a:defRPr/>
            </a:lvl1pPr>
          </a:lstStyle>
          <a:p>
            <a:fld id="{3399FEC4-973D-463F-91D7-5A8EB39749D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lvl1pPr>
              <a:defRPr/>
            </a:lvl1pPr>
          </a:lstStyle>
          <a:p>
            <a:endParaRPr lang="en-US"/>
          </a:p>
        </p:txBody>
      </p:sp>
      <p:sp>
        <p:nvSpPr>
          <p:cNvPr id="6" name="Rezervirano mjesto podnožja 5"/>
          <p:cNvSpPr>
            <a:spLocks noGrp="1"/>
          </p:cNvSpPr>
          <p:nvPr>
            <p:ph type="ftr" sz="quarter" idx="11"/>
          </p:nvPr>
        </p:nvSpPr>
        <p:spPr/>
        <p:txBody>
          <a:bodyPr/>
          <a:lstStyle>
            <a:lvl1pPr>
              <a:defRPr/>
            </a:lvl1pPr>
          </a:lstStyle>
          <a:p>
            <a:endParaRPr lang="en-US"/>
          </a:p>
        </p:txBody>
      </p:sp>
      <p:sp>
        <p:nvSpPr>
          <p:cNvPr id="7" name="Rezervirano mjesto broja slajda 6"/>
          <p:cNvSpPr>
            <a:spLocks noGrp="1"/>
          </p:cNvSpPr>
          <p:nvPr>
            <p:ph type="sldNum" sz="quarter" idx="12"/>
          </p:nvPr>
        </p:nvSpPr>
        <p:spPr/>
        <p:txBody>
          <a:bodyPr/>
          <a:lstStyle>
            <a:lvl1pPr>
              <a:defRPr/>
            </a:lvl1pPr>
          </a:lstStyle>
          <a:p>
            <a:fld id="{EF47DD99-773D-4C90-A386-B55F18B459F2}"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lvl1pPr>
              <a:defRPr/>
            </a:lvl1pPr>
          </a:lstStyle>
          <a:p>
            <a:endParaRPr lang="en-US"/>
          </a:p>
        </p:txBody>
      </p:sp>
      <p:sp>
        <p:nvSpPr>
          <p:cNvPr id="8" name="Rezervirano mjesto podnožja 7"/>
          <p:cNvSpPr>
            <a:spLocks noGrp="1"/>
          </p:cNvSpPr>
          <p:nvPr>
            <p:ph type="ftr" sz="quarter" idx="11"/>
          </p:nvPr>
        </p:nvSpPr>
        <p:spPr/>
        <p:txBody>
          <a:bodyPr/>
          <a:lstStyle>
            <a:lvl1pPr>
              <a:defRPr/>
            </a:lvl1pPr>
          </a:lstStyle>
          <a:p>
            <a:endParaRPr lang="en-US"/>
          </a:p>
        </p:txBody>
      </p:sp>
      <p:sp>
        <p:nvSpPr>
          <p:cNvPr id="9" name="Rezervirano mjesto broja slajda 8"/>
          <p:cNvSpPr>
            <a:spLocks noGrp="1"/>
          </p:cNvSpPr>
          <p:nvPr>
            <p:ph type="sldNum" sz="quarter" idx="12"/>
          </p:nvPr>
        </p:nvSpPr>
        <p:spPr/>
        <p:txBody>
          <a:bodyPr/>
          <a:lstStyle>
            <a:lvl1pPr>
              <a:defRPr/>
            </a:lvl1pPr>
          </a:lstStyle>
          <a:p>
            <a:fld id="{B83A51F1-A2B1-4D36-AA0E-4B2CA2D1F086}"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lvl1pPr>
              <a:defRPr/>
            </a:lvl1pPr>
          </a:lstStyle>
          <a:p>
            <a:endParaRPr lang="en-US"/>
          </a:p>
        </p:txBody>
      </p:sp>
      <p:sp>
        <p:nvSpPr>
          <p:cNvPr id="4" name="Rezervirano mjesto podnožja 3"/>
          <p:cNvSpPr>
            <a:spLocks noGrp="1"/>
          </p:cNvSpPr>
          <p:nvPr>
            <p:ph type="ftr" sz="quarter" idx="11"/>
          </p:nvPr>
        </p:nvSpPr>
        <p:spPr/>
        <p:txBody>
          <a:bodyPr/>
          <a:lstStyle>
            <a:lvl1pPr>
              <a:defRPr/>
            </a:lvl1pPr>
          </a:lstStyle>
          <a:p>
            <a:endParaRPr lang="en-US"/>
          </a:p>
        </p:txBody>
      </p:sp>
      <p:sp>
        <p:nvSpPr>
          <p:cNvPr id="5" name="Rezervirano mjesto broja slajda 4"/>
          <p:cNvSpPr>
            <a:spLocks noGrp="1"/>
          </p:cNvSpPr>
          <p:nvPr>
            <p:ph type="sldNum" sz="quarter" idx="12"/>
          </p:nvPr>
        </p:nvSpPr>
        <p:spPr/>
        <p:txBody>
          <a:bodyPr/>
          <a:lstStyle>
            <a:lvl1pPr>
              <a:defRPr/>
            </a:lvl1pPr>
          </a:lstStyle>
          <a:p>
            <a:fld id="{91B831E4-0719-48D2-A365-11475C37A21E}"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lvl1pPr>
              <a:defRPr/>
            </a:lvl1pPr>
          </a:lstStyle>
          <a:p>
            <a:endParaRPr lang="en-US"/>
          </a:p>
        </p:txBody>
      </p:sp>
      <p:sp>
        <p:nvSpPr>
          <p:cNvPr id="3" name="Rezervirano mjesto podnožja 2"/>
          <p:cNvSpPr>
            <a:spLocks noGrp="1"/>
          </p:cNvSpPr>
          <p:nvPr>
            <p:ph type="ftr" sz="quarter" idx="11"/>
          </p:nvPr>
        </p:nvSpPr>
        <p:spPr/>
        <p:txBody>
          <a:bodyPr/>
          <a:lstStyle>
            <a:lvl1pPr>
              <a:defRPr/>
            </a:lvl1pPr>
          </a:lstStyle>
          <a:p>
            <a:endParaRPr lang="en-US"/>
          </a:p>
        </p:txBody>
      </p:sp>
      <p:sp>
        <p:nvSpPr>
          <p:cNvPr id="4" name="Rezervirano mjesto broja slajda 3"/>
          <p:cNvSpPr>
            <a:spLocks noGrp="1"/>
          </p:cNvSpPr>
          <p:nvPr>
            <p:ph type="sldNum" sz="quarter" idx="12"/>
          </p:nvPr>
        </p:nvSpPr>
        <p:spPr/>
        <p:txBody>
          <a:bodyPr/>
          <a:lstStyle>
            <a:lvl1pPr>
              <a:defRPr/>
            </a:lvl1pPr>
          </a:lstStyle>
          <a:p>
            <a:fld id="{8A3220FC-A8A0-4FB5-B081-F34EAA331184}"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endParaRPr lang="en-US"/>
          </a:p>
        </p:txBody>
      </p:sp>
      <p:sp>
        <p:nvSpPr>
          <p:cNvPr id="6" name="Rezervirano mjesto podnožja 5"/>
          <p:cNvSpPr>
            <a:spLocks noGrp="1"/>
          </p:cNvSpPr>
          <p:nvPr>
            <p:ph type="ftr" sz="quarter" idx="11"/>
          </p:nvPr>
        </p:nvSpPr>
        <p:spPr/>
        <p:txBody>
          <a:bodyPr/>
          <a:lstStyle>
            <a:lvl1pPr>
              <a:defRPr/>
            </a:lvl1pPr>
          </a:lstStyle>
          <a:p>
            <a:endParaRPr lang="en-US"/>
          </a:p>
        </p:txBody>
      </p:sp>
      <p:sp>
        <p:nvSpPr>
          <p:cNvPr id="7" name="Rezervirano mjesto broja slajda 6"/>
          <p:cNvSpPr>
            <a:spLocks noGrp="1"/>
          </p:cNvSpPr>
          <p:nvPr>
            <p:ph type="sldNum" sz="quarter" idx="12"/>
          </p:nvPr>
        </p:nvSpPr>
        <p:spPr/>
        <p:txBody>
          <a:bodyPr/>
          <a:lstStyle>
            <a:lvl1pPr>
              <a:defRPr/>
            </a:lvl1pPr>
          </a:lstStyle>
          <a:p>
            <a:fld id="{E1095707-6BCC-4697-9234-D05244B9514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p>
        </p:txBody>
      </p:sp>
      <p:sp>
        <p:nvSpPr>
          <p:cNvPr id="5" name="Rezervirano mjesto podnožja 4"/>
          <p:cNvSpPr>
            <a:spLocks noGrp="1"/>
          </p:cNvSpPr>
          <p:nvPr>
            <p:ph type="ftr" sz="quarter" idx="11"/>
          </p:nvPr>
        </p:nvSpPr>
        <p:spPr/>
        <p:txBody>
          <a:bodyPr/>
          <a:lstStyle>
            <a:lvl1pPr>
              <a:defRPr/>
            </a:lvl1pPr>
          </a:lstStyle>
          <a:p>
            <a:endParaRPr lang="en-US"/>
          </a:p>
        </p:txBody>
      </p:sp>
      <p:sp>
        <p:nvSpPr>
          <p:cNvPr id="6" name="Rezervirano mjesto broja slajda 5"/>
          <p:cNvSpPr>
            <a:spLocks noGrp="1"/>
          </p:cNvSpPr>
          <p:nvPr>
            <p:ph type="sldNum" sz="quarter" idx="12"/>
          </p:nvPr>
        </p:nvSpPr>
        <p:spPr/>
        <p:txBody>
          <a:bodyPr/>
          <a:lstStyle>
            <a:lvl1pPr>
              <a:defRPr/>
            </a:lvl1pPr>
          </a:lstStyle>
          <a:p>
            <a:fld id="{9ABBB386-DE4F-41CB-A9DF-E4D4C440F40A}"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endParaRPr lang="en-US"/>
          </a:p>
        </p:txBody>
      </p:sp>
      <p:sp>
        <p:nvSpPr>
          <p:cNvPr id="6" name="Rezervirano mjesto podnožja 5"/>
          <p:cNvSpPr>
            <a:spLocks noGrp="1"/>
          </p:cNvSpPr>
          <p:nvPr>
            <p:ph type="ftr" sz="quarter" idx="11"/>
          </p:nvPr>
        </p:nvSpPr>
        <p:spPr/>
        <p:txBody>
          <a:bodyPr/>
          <a:lstStyle>
            <a:lvl1pPr>
              <a:defRPr/>
            </a:lvl1pPr>
          </a:lstStyle>
          <a:p>
            <a:endParaRPr lang="en-US"/>
          </a:p>
        </p:txBody>
      </p:sp>
      <p:sp>
        <p:nvSpPr>
          <p:cNvPr id="7" name="Rezervirano mjesto broja slajda 6"/>
          <p:cNvSpPr>
            <a:spLocks noGrp="1"/>
          </p:cNvSpPr>
          <p:nvPr>
            <p:ph type="sldNum" sz="quarter" idx="12"/>
          </p:nvPr>
        </p:nvSpPr>
        <p:spPr/>
        <p:txBody>
          <a:bodyPr/>
          <a:lstStyle>
            <a:lvl1pPr>
              <a:defRPr/>
            </a:lvl1pPr>
          </a:lstStyle>
          <a:p>
            <a:fld id="{BAFBFC70-3B74-43CC-9FDC-FA67EAD2AE51}"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p>
        </p:txBody>
      </p:sp>
      <p:sp>
        <p:nvSpPr>
          <p:cNvPr id="5" name="Rezervirano mjesto podnožja 4"/>
          <p:cNvSpPr>
            <a:spLocks noGrp="1"/>
          </p:cNvSpPr>
          <p:nvPr>
            <p:ph type="ftr" sz="quarter" idx="11"/>
          </p:nvPr>
        </p:nvSpPr>
        <p:spPr/>
        <p:txBody>
          <a:bodyPr/>
          <a:lstStyle>
            <a:lvl1pPr>
              <a:defRPr/>
            </a:lvl1pPr>
          </a:lstStyle>
          <a:p>
            <a:endParaRPr lang="en-US"/>
          </a:p>
        </p:txBody>
      </p:sp>
      <p:sp>
        <p:nvSpPr>
          <p:cNvPr id="6" name="Rezervirano mjesto broja slajda 5"/>
          <p:cNvSpPr>
            <a:spLocks noGrp="1"/>
          </p:cNvSpPr>
          <p:nvPr>
            <p:ph type="sldNum" sz="quarter" idx="12"/>
          </p:nvPr>
        </p:nvSpPr>
        <p:spPr/>
        <p:txBody>
          <a:bodyPr/>
          <a:lstStyle>
            <a:lvl1pPr>
              <a:defRPr/>
            </a:lvl1pPr>
          </a:lstStyle>
          <a:p>
            <a:fld id="{92F49F37-C8A1-42FE-AF61-521C744548AF}"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6225" y="274638"/>
            <a:ext cx="2055813"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5613" y="274638"/>
            <a:ext cx="6018212"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p>
        </p:txBody>
      </p:sp>
      <p:sp>
        <p:nvSpPr>
          <p:cNvPr id="5" name="Rezervirano mjesto podnožja 4"/>
          <p:cNvSpPr>
            <a:spLocks noGrp="1"/>
          </p:cNvSpPr>
          <p:nvPr>
            <p:ph type="ftr" sz="quarter" idx="11"/>
          </p:nvPr>
        </p:nvSpPr>
        <p:spPr/>
        <p:txBody>
          <a:bodyPr/>
          <a:lstStyle>
            <a:lvl1pPr>
              <a:defRPr/>
            </a:lvl1pPr>
          </a:lstStyle>
          <a:p>
            <a:endParaRPr lang="en-US"/>
          </a:p>
        </p:txBody>
      </p:sp>
      <p:sp>
        <p:nvSpPr>
          <p:cNvPr id="6" name="Rezervirano mjesto broja slajda 5"/>
          <p:cNvSpPr>
            <a:spLocks noGrp="1"/>
          </p:cNvSpPr>
          <p:nvPr>
            <p:ph type="sldNum" sz="quarter" idx="12"/>
          </p:nvPr>
        </p:nvSpPr>
        <p:spPr/>
        <p:txBody>
          <a:bodyPr/>
          <a:lstStyle>
            <a:lvl1pPr>
              <a:defRPr/>
            </a:lvl1pPr>
          </a:lstStyle>
          <a:p>
            <a:fld id="{FDBE62E2-1D5B-4457-8FA9-F5971BE2C80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lvl1pPr>
              <a:defRPr/>
            </a:lvl1pPr>
          </a:lstStyle>
          <a:p>
            <a:endParaRPr lang="en-US"/>
          </a:p>
        </p:txBody>
      </p:sp>
      <p:sp>
        <p:nvSpPr>
          <p:cNvPr id="5" name="Rezervirano mjesto podnožja 4"/>
          <p:cNvSpPr>
            <a:spLocks noGrp="1"/>
          </p:cNvSpPr>
          <p:nvPr>
            <p:ph type="ftr" sz="quarter" idx="11"/>
          </p:nvPr>
        </p:nvSpPr>
        <p:spPr/>
        <p:txBody>
          <a:bodyPr/>
          <a:lstStyle>
            <a:lvl1pPr>
              <a:defRPr/>
            </a:lvl1pPr>
          </a:lstStyle>
          <a:p>
            <a:endParaRPr lang="en-US"/>
          </a:p>
        </p:txBody>
      </p:sp>
      <p:sp>
        <p:nvSpPr>
          <p:cNvPr id="6" name="Rezervirano mjesto broja slajda 5"/>
          <p:cNvSpPr>
            <a:spLocks noGrp="1"/>
          </p:cNvSpPr>
          <p:nvPr>
            <p:ph type="sldNum" sz="quarter" idx="12"/>
          </p:nvPr>
        </p:nvSpPr>
        <p:spPr/>
        <p:txBody>
          <a:bodyPr/>
          <a:lstStyle>
            <a:lvl1pPr>
              <a:defRPr/>
            </a:lvl1pPr>
          </a:lstStyle>
          <a:p>
            <a:fld id="{967F6B55-1EE3-4182-8351-6493EB2622F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lvl1pPr>
              <a:defRPr/>
            </a:lvl1pPr>
          </a:lstStyle>
          <a:p>
            <a:endParaRPr lang="en-US"/>
          </a:p>
        </p:txBody>
      </p:sp>
      <p:sp>
        <p:nvSpPr>
          <p:cNvPr id="6" name="Rezervirano mjesto podnožja 5"/>
          <p:cNvSpPr>
            <a:spLocks noGrp="1"/>
          </p:cNvSpPr>
          <p:nvPr>
            <p:ph type="ftr" sz="quarter" idx="11"/>
          </p:nvPr>
        </p:nvSpPr>
        <p:spPr/>
        <p:txBody>
          <a:bodyPr/>
          <a:lstStyle>
            <a:lvl1pPr>
              <a:defRPr/>
            </a:lvl1pPr>
          </a:lstStyle>
          <a:p>
            <a:endParaRPr lang="en-US"/>
          </a:p>
        </p:txBody>
      </p:sp>
      <p:sp>
        <p:nvSpPr>
          <p:cNvPr id="7" name="Rezervirano mjesto broja slajda 6"/>
          <p:cNvSpPr>
            <a:spLocks noGrp="1"/>
          </p:cNvSpPr>
          <p:nvPr>
            <p:ph type="sldNum" sz="quarter" idx="12"/>
          </p:nvPr>
        </p:nvSpPr>
        <p:spPr/>
        <p:txBody>
          <a:bodyPr/>
          <a:lstStyle>
            <a:lvl1pPr>
              <a:defRPr/>
            </a:lvl1pPr>
          </a:lstStyle>
          <a:p>
            <a:fld id="{4998AE5D-835A-422F-8F4E-D8B711819DE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lvl1pPr>
              <a:defRPr/>
            </a:lvl1pPr>
          </a:lstStyle>
          <a:p>
            <a:endParaRPr lang="en-US"/>
          </a:p>
        </p:txBody>
      </p:sp>
      <p:sp>
        <p:nvSpPr>
          <p:cNvPr id="8" name="Rezervirano mjesto podnožja 7"/>
          <p:cNvSpPr>
            <a:spLocks noGrp="1"/>
          </p:cNvSpPr>
          <p:nvPr>
            <p:ph type="ftr" sz="quarter" idx="11"/>
          </p:nvPr>
        </p:nvSpPr>
        <p:spPr/>
        <p:txBody>
          <a:bodyPr/>
          <a:lstStyle>
            <a:lvl1pPr>
              <a:defRPr/>
            </a:lvl1pPr>
          </a:lstStyle>
          <a:p>
            <a:endParaRPr lang="en-US"/>
          </a:p>
        </p:txBody>
      </p:sp>
      <p:sp>
        <p:nvSpPr>
          <p:cNvPr id="9" name="Rezervirano mjesto broja slajda 8"/>
          <p:cNvSpPr>
            <a:spLocks noGrp="1"/>
          </p:cNvSpPr>
          <p:nvPr>
            <p:ph type="sldNum" sz="quarter" idx="12"/>
          </p:nvPr>
        </p:nvSpPr>
        <p:spPr/>
        <p:txBody>
          <a:bodyPr/>
          <a:lstStyle>
            <a:lvl1pPr>
              <a:defRPr/>
            </a:lvl1pPr>
          </a:lstStyle>
          <a:p>
            <a:fld id="{E3B817AE-8A7B-4E18-960C-EB9C4BE9B37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lvl1pPr>
              <a:defRPr/>
            </a:lvl1pPr>
          </a:lstStyle>
          <a:p>
            <a:endParaRPr lang="en-US"/>
          </a:p>
        </p:txBody>
      </p:sp>
      <p:sp>
        <p:nvSpPr>
          <p:cNvPr id="4" name="Rezervirano mjesto podnožja 3"/>
          <p:cNvSpPr>
            <a:spLocks noGrp="1"/>
          </p:cNvSpPr>
          <p:nvPr>
            <p:ph type="ftr" sz="quarter" idx="11"/>
          </p:nvPr>
        </p:nvSpPr>
        <p:spPr/>
        <p:txBody>
          <a:bodyPr/>
          <a:lstStyle>
            <a:lvl1pPr>
              <a:defRPr/>
            </a:lvl1pPr>
          </a:lstStyle>
          <a:p>
            <a:endParaRPr lang="en-US"/>
          </a:p>
        </p:txBody>
      </p:sp>
      <p:sp>
        <p:nvSpPr>
          <p:cNvPr id="5" name="Rezervirano mjesto broja slajda 4"/>
          <p:cNvSpPr>
            <a:spLocks noGrp="1"/>
          </p:cNvSpPr>
          <p:nvPr>
            <p:ph type="sldNum" sz="quarter" idx="12"/>
          </p:nvPr>
        </p:nvSpPr>
        <p:spPr/>
        <p:txBody>
          <a:bodyPr/>
          <a:lstStyle>
            <a:lvl1pPr>
              <a:defRPr/>
            </a:lvl1pPr>
          </a:lstStyle>
          <a:p>
            <a:fld id="{227E5B3B-0E85-4C57-B822-8074A0109FD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lvl1pPr>
              <a:defRPr/>
            </a:lvl1pPr>
          </a:lstStyle>
          <a:p>
            <a:endParaRPr lang="en-US"/>
          </a:p>
        </p:txBody>
      </p:sp>
      <p:sp>
        <p:nvSpPr>
          <p:cNvPr id="3" name="Rezervirano mjesto podnožja 2"/>
          <p:cNvSpPr>
            <a:spLocks noGrp="1"/>
          </p:cNvSpPr>
          <p:nvPr>
            <p:ph type="ftr" sz="quarter" idx="11"/>
          </p:nvPr>
        </p:nvSpPr>
        <p:spPr/>
        <p:txBody>
          <a:bodyPr/>
          <a:lstStyle>
            <a:lvl1pPr>
              <a:defRPr/>
            </a:lvl1pPr>
          </a:lstStyle>
          <a:p>
            <a:endParaRPr lang="en-US"/>
          </a:p>
        </p:txBody>
      </p:sp>
      <p:sp>
        <p:nvSpPr>
          <p:cNvPr id="4" name="Rezervirano mjesto broja slajda 3"/>
          <p:cNvSpPr>
            <a:spLocks noGrp="1"/>
          </p:cNvSpPr>
          <p:nvPr>
            <p:ph type="sldNum" sz="quarter" idx="12"/>
          </p:nvPr>
        </p:nvSpPr>
        <p:spPr/>
        <p:txBody>
          <a:bodyPr/>
          <a:lstStyle>
            <a:lvl1pPr>
              <a:defRPr/>
            </a:lvl1pPr>
          </a:lstStyle>
          <a:p>
            <a:fld id="{1F531734-B58B-497C-8F09-87E5B0AEB60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endParaRPr lang="en-US"/>
          </a:p>
        </p:txBody>
      </p:sp>
      <p:sp>
        <p:nvSpPr>
          <p:cNvPr id="6" name="Rezervirano mjesto podnožja 5"/>
          <p:cNvSpPr>
            <a:spLocks noGrp="1"/>
          </p:cNvSpPr>
          <p:nvPr>
            <p:ph type="ftr" sz="quarter" idx="11"/>
          </p:nvPr>
        </p:nvSpPr>
        <p:spPr/>
        <p:txBody>
          <a:bodyPr/>
          <a:lstStyle>
            <a:lvl1pPr>
              <a:defRPr/>
            </a:lvl1pPr>
          </a:lstStyle>
          <a:p>
            <a:endParaRPr lang="en-US"/>
          </a:p>
        </p:txBody>
      </p:sp>
      <p:sp>
        <p:nvSpPr>
          <p:cNvPr id="7" name="Rezervirano mjesto broja slajda 6"/>
          <p:cNvSpPr>
            <a:spLocks noGrp="1"/>
          </p:cNvSpPr>
          <p:nvPr>
            <p:ph type="sldNum" sz="quarter" idx="12"/>
          </p:nvPr>
        </p:nvSpPr>
        <p:spPr/>
        <p:txBody>
          <a:bodyPr/>
          <a:lstStyle>
            <a:lvl1pPr>
              <a:defRPr/>
            </a:lvl1pPr>
          </a:lstStyle>
          <a:p>
            <a:fld id="{60964D1C-400E-4320-87A7-7531AB2DFB2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Pritisnite ikonu za dodavanje slike</a:t>
            </a:r>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endParaRPr lang="en-US"/>
          </a:p>
        </p:txBody>
      </p:sp>
      <p:sp>
        <p:nvSpPr>
          <p:cNvPr id="6" name="Rezervirano mjesto podnožja 5"/>
          <p:cNvSpPr>
            <a:spLocks noGrp="1"/>
          </p:cNvSpPr>
          <p:nvPr>
            <p:ph type="ftr" sz="quarter" idx="11"/>
          </p:nvPr>
        </p:nvSpPr>
        <p:spPr/>
        <p:txBody>
          <a:bodyPr/>
          <a:lstStyle>
            <a:lvl1pPr>
              <a:defRPr/>
            </a:lvl1pPr>
          </a:lstStyle>
          <a:p>
            <a:endParaRPr lang="en-US"/>
          </a:p>
        </p:txBody>
      </p:sp>
      <p:sp>
        <p:nvSpPr>
          <p:cNvPr id="7" name="Rezervirano mjesto broja slajda 6"/>
          <p:cNvSpPr>
            <a:spLocks noGrp="1"/>
          </p:cNvSpPr>
          <p:nvPr>
            <p:ph type="sldNum" sz="quarter" idx="12"/>
          </p:nvPr>
        </p:nvSpPr>
        <p:spPr/>
        <p:txBody>
          <a:bodyPr/>
          <a:lstStyle>
            <a:lvl1pPr>
              <a:defRPr/>
            </a:lvl1pPr>
          </a:lstStyle>
          <a:p>
            <a:fld id="{BE57EC9D-3BAC-4A46-824C-504ECBC4CFC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hr-HR" smtClean="0"/>
              <a:t>Kliknite da biste uredili stil naslova matrice</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15FD8FC-EAFE-4F99-A48B-844C9045D57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hr-HR"/>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4052D89-B581-46DE-80A3-BCC844532D6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gi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openxmlformats.org/officeDocument/2006/relationships/image" Target="../media/image15.gif"/><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idx="4294967295"/>
          </p:nvPr>
        </p:nvSpPr>
        <p:spPr>
          <a:xfrm>
            <a:off x="2143108" y="1214422"/>
            <a:ext cx="5572164" cy="2500330"/>
          </a:xfrm>
        </p:spPr>
        <p:txBody>
          <a:bodyPr/>
          <a:lstStyle/>
          <a:p>
            <a:r>
              <a:rPr lang="sr-Latn-CS" sz="5500" dirty="0" smtClean="0">
                <a:latin typeface="Forte" pitchFamily="66" charset="0"/>
              </a:rPr>
              <a:t> </a:t>
            </a:r>
            <a:r>
              <a:rPr lang="sr-Latn-CS" sz="5500" dirty="0" smtClean="0">
                <a:solidFill>
                  <a:schemeClr val="bg1">
                    <a:lumMod val="50000"/>
                  </a:schemeClr>
                </a:solidFill>
                <a:latin typeface="Forte" pitchFamily="66" charset="0"/>
              </a:rPr>
              <a:t>PSIHO KUTAK</a:t>
            </a:r>
            <a:endParaRPr lang="sr-Latn-CS" sz="5500" dirty="0">
              <a:solidFill>
                <a:schemeClr val="bg1">
                  <a:lumMod val="50000"/>
                </a:schemeClr>
              </a:solidFill>
              <a:latin typeface="Forte" pitchFamily="66" charset="0"/>
            </a:endParaRPr>
          </a:p>
        </p:txBody>
      </p:sp>
      <p:sp>
        <p:nvSpPr>
          <p:cNvPr id="3" name="Nasmiješeno lice 2"/>
          <p:cNvSpPr/>
          <p:nvPr/>
        </p:nvSpPr>
        <p:spPr>
          <a:xfrm flipH="1">
            <a:off x="7500958" y="2571744"/>
            <a:ext cx="1143008" cy="135732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Zvijezda sa 7 krakova 3"/>
          <p:cNvSpPr/>
          <p:nvPr/>
        </p:nvSpPr>
        <p:spPr>
          <a:xfrm>
            <a:off x="6000760" y="4500570"/>
            <a:ext cx="914400" cy="9144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Zvijezda sa 6 krakova 4"/>
          <p:cNvSpPr/>
          <p:nvPr/>
        </p:nvSpPr>
        <p:spPr>
          <a:xfrm>
            <a:off x="7143768" y="4214818"/>
            <a:ext cx="914400" cy="9144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Zvijezda sa 7 krakova 5"/>
          <p:cNvSpPr/>
          <p:nvPr/>
        </p:nvSpPr>
        <p:spPr>
          <a:xfrm>
            <a:off x="7000892" y="1571612"/>
            <a:ext cx="914400" cy="9144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Zvijezda sa 6 krakova 6"/>
          <p:cNvSpPr/>
          <p:nvPr/>
        </p:nvSpPr>
        <p:spPr>
          <a:xfrm>
            <a:off x="5786446" y="1285860"/>
            <a:ext cx="914400" cy="9144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Zvijezda sa 6 krakova 7"/>
          <p:cNvSpPr/>
          <p:nvPr/>
        </p:nvSpPr>
        <p:spPr>
          <a:xfrm>
            <a:off x="4714876" y="3929066"/>
            <a:ext cx="914400" cy="9144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5613" y="274638"/>
            <a:ext cx="8226425" cy="2011354"/>
          </a:xfrm>
        </p:spPr>
        <p:txBody>
          <a:bodyPr/>
          <a:lstStyle/>
          <a:p>
            <a:r>
              <a:rPr lang="hr-HR" u="dbl" dirty="0" smtClean="0">
                <a:solidFill>
                  <a:schemeClr val="bg1">
                    <a:lumMod val="50000"/>
                  </a:schemeClr>
                </a:solidFill>
                <a:effectLst>
                  <a:innerShdw blurRad="63500" dist="50800">
                    <a:prstClr val="black">
                      <a:alpha val="50000"/>
                    </a:prstClr>
                  </a:innerShdw>
                </a:effectLst>
              </a:rPr>
              <a:t>SLOBODNO ZATRAŽI </a:t>
            </a:r>
            <a:br>
              <a:rPr lang="hr-HR" u="dbl" dirty="0" smtClean="0">
                <a:solidFill>
                  <a:schemeClr val="bg1">
                    <a:lumMod val="50000"/>
                  </a:schemeClr>
                </a:solidFill>
                <a:effectLst>
                  <a:innerShdw blurRad="63500" dist="50800">
                    <a:prstClr val="black">
                      <a:alpha val="50000"/>
                    </a:prstClr>
                  </a:innerShdw>
                </a:effectLst>
              </a:rPr>
            </a:br>
            <a:r>
              <a:rPr lang="hr-HR" u="dbl" dirty="0" smtClean="0">
                <a:solidFill>
                  <a:schemeClr val="bg1">
                    <a:lumMod val="50000"/>
                  </a:schemeClr>
                </a:solidFill>
                <a:effectLst>
                  <a:innerShdw blurRad="63500" dist="50800">
                    <a:prstClr val="black">
                      <a:alpha val="50000"/>
                    </a:prstClr>
                  </a:innerShdw>
                </a:effectLst>
              </a:rPr>
              <a:t>RAZGOVOR </a:t>
            </a:r>
            <a:br>
              <a:rPr lang="hr-HR" u="dbl" dirty="0" smtClean="0">
                <a:solidFill>
                  <a:schemeClr val="bg1">
                    <a:lumMod val="50000"/>
                  </a:schemeClr>
                </a:solidFill>
                <a:effectLst>
                  <a:innerShdw blurRad="63500" dist="50800">
                    <a:prstClr val="black">
                      <a:alpha val="50000"/>
                    </a:prstClr>
                  </a:innerShdw>
                </a:effectLst>
              </a:rPr>
            </a:br>
            <a:r>
              <a:rPr lang="hr-HR" u="dbl" dirty="0" smtClean="0">
                <a:solidFill>
                  <a:schemeClr val="bg1">
                    <a:lumMod val="50000"/>
                  </a:schemeClr>
                </a:solidFill>
                <a:effectLst>
                  <a:innerShdw blurRad="63500" dist="50800">
                    <a:prstClr val="black">
                      <a:alpha val="50000"/>
                    </a:prstClr>
                  </a:innerShdw>
                </a:effectLst>
              </a:rPr>
              <a:t>SA PSIHOLOGOM  AKO:</a:t>
            </a:r>
            <a:r>
              <a:rPr lang="hr-HR" dirty="0" smtClean="0">
                <a:solidFill>
                  <a:schemeClr val="bg1">
                    <a:lumMod val="50000"/>
                  </a:schemeClr>
                </a:solidFill>
              </a:rPr>
              <a:t/>
            </a:r>
            <a:br>
              <a:rPr lang="hr-HR" dirty="0" smtClean="0">
                <a:solidFill>
                  <a:schemeClr val="bg1">
                    <a:lumMod val="50000"/>
                  </a:schemeClr>
                </a:solidFill>
              </a:rPr>
            </a:br>
            <a:endParaRPr lang="hr-HR" dirty="0">
              <a:solidFill>
                <a:schemeClr val="bg1">
                  <a:lumMod val="50000"/>
                </a:schemeClr>
              </a:solidFill>
            </a:endParaRPr>
          </a:p>
        </p:txBody>
      </p:sp>
      <p:sp>
        <p:nvSpPr>
          <p:cNvPr id="3" name="Rezervirano mjesto sadržaja 2"/>
          <p:cNvSpPr>
            <a:spLocks noGrp="1"/>
          </p:cNvSpPr>
          <p:nvPr>
            <p:ph idx="1"/>
          </p:nvPr>
        </p:nvSpPr>
        <p:spPr>
          <a:xfrm>
            <a:off x="455613" y="2071678"/>
            <a:ext cx="8226425" cy="4054485"/>
          </a:xfrm>
        </p:spPr>
        <p:txBody>
          <a:bodyPr/>
          <a:lstStyle/>
          <a:p>
            <a:pPr lvl="0"/>
            <a:r>
              <a:rPr lang="hr-HR" dirty="0" smtClean="0">
                <a:solidFill>
                  <a:schemeClr val="bg1">
                    <a:lumMod val="50000"/>
                  </a:schemeClr>
                </a:solidFill>
                <a:effectLst>
                  <a:innerShdw blurRad="63500" dist="50800">
                    <a:prstClr val="black">
                      <a:alpha val="50000"/>
                    </a:prstClr>
                  </a:innerShdw>
                </a:effectLst>
              </a:rPr>
              <a:t>misliš da se nisi najbolje snašao u novom društvu</a:t>
            </a:r>
            <a:endParaRPr lang="hr-HR" dirty="0" smtClean="0">
              <a:solidFill>
                <a:schemeClr val="bg1">
                  <a:lumMod val="50000"/>
                </a:schemeClr>
              </a:solidFill>
            </a:endParaRPr>
          </a:p>
          <a:p>
            <a:pPr lvl="0"/>
            <a:r>
              <a:rPr lang="hr-HR" dirty="0" smtClean="0">
                <a:solidFill>
                  <a:schemeClr val="bg1">
                    <a:lumMod val="50000"/>
                  </a:schemeClr>
                </a:solidFill>
                <a:effectLst>
                  <a:innerShdw blurRad="63500" dist="50800">
                    <a:prstClr val="black">
                      <a:alpha val="50000"/>
                    </a:prstClr>
                  </a:innerShdw>
                </a:effectLst>
              </a:rPr>
              <a:t>škola za tebe predstavlja pretežak teret</a:t>
            </a:r>
            <a:endParaRPr lang="hr-HR" dirty="0" smtClean="0">
              <a:solidFill>
                <a:schemeClr val="bg1">
                  <a:lumMod val="50000"/>
                </a:schemeClr>
              </a:solidFill>
            </a:endParaRPr>
          </a:p>
          <a:p>
            <a:pPr lvl="0"/>
            <a:r>
              <a:rPr lang="hr-HR" dirty="0" smtClean="0">
                <a:solidFill>
                  <a:schemeClr val="bg1">
                    <a:lumMod val="50000"/>
                  </a:schemeClr>
                </a:solidFill>
                <a:effectLst>
                  <a:innerShdw blurRad="63500" dist="50800">
                    <a:prstClr val="black">
                      <a:alpha val="50000"/>
                    </a:prstClr>
                  </a:innerShdw>
                </a:effectLst>
              </a:rPr>
              <a:t>teško pronalaziš razloge za smijeh</a:t>
            </a:r>
            <a:endParaRPr lang="hr-HR" dirty="0" smtClean="0">
              <a:solidFill>
                <a:schemeClr val="bg1">
                  <a:lumMod val="50000"/>
                </a:schemeClr>
              </a:solidFill>
            </a:endParaRPr>
          </a:p>
          <a:p>
            <a:pPr lvl="0"/>
            <a:r>
              <a:rPr lang="hr-HR" dirty="0" smtClean="0">
                <a:solidFill>
                  <a:schemeClr val="bg1">
                    <a:lumMod val="50000"/>
                  </a:schemeClr>
                </a:solidFill>
                <a:effectLst>
                  <a:innerShdw blurRad="63500" dist="50800">
                    <a:prstClr val="black">
                      <a:alpha val="50000"/>
                    </a:prstClr>
                  </a:innerShdw>
                </a:effectLst>
              </a:rPr>
              <a:t>doživljavaš neku veliku životnu promjenu (razvod roditelja, rođenje brata ili sestre, preseljenje, smrt bliske osobe, prekid dugotrajne i intenzivne ljubavne veze)</a:t>
            </a:r>
            <a:endParaRPr lang="hr-HR" dirty="0" smtClean="0">
              <a:solidFill>
                <a:schemeClr val="bg1">
                  <a:lumMod val="50000"/>
                </a:schemeClr>
              </a:solidFill>
            </a:endParaRPr>
          </a:p>
          <a:p>
            <a:pPr lvl="0"/>
            <a:endParaRPr lang="hr-HR" dirty="0" smtClean="0"/>
          </a:p>
        </p:txBody>
      </p:sp>
      <p:pic>
        <p:nvPicPr>
          <p:cNvPr id="4" name="Slika 3" descr="Izrezak"/>
          <p:cNvPicPr/>
          <p:nvPr/>
        </p:nvPicPr>
        <p:blipFill>
          <a:blip r:embed="rId2"/>
          <a:srcRect/>
          <a:stretch>
            <a:fillRect/>
          </a:stretch>
        </p:blipFill>
        <p:spPr bwMode="auto">
          <a:xfrm>
            <a:off x="5715008" y="214290"/>
            <a:ext cx="3105150" cy="1571636"/>
          </a:xfrm>
          <a:prstGeom prst="rect">
            <a:avLst/>
          </a:prstGeom>
          <a:noFill/>
          <a:ln w="9525">
            <a:noFill/>
            <a:miter lim="800000"/>
            <a:headEnd/>
            <a:tailEnd/>
          </a:ln>
        </p:spPr>
      </p:pic>
      <p:pic>
        <p:nvPicPr>
          <p:cNvPr id="6" name="Slika 5" descr="http://www.school-psychology.com.au/wp-content/uploads/2010/02/success.jpg"/>
          <p:cNvPicPr/>
          <p:nvPr/>
        </p:nvPicPr>
        <p:blipFill>
          <a:blip r:embed="rId3"/>
          <a:srcRect/>
          <a:stretch>
            <a:fillRect/>
          </a:stretch>
        </p:blipFill>
        <p:spPr bwMode="auto">
          <a:xfrm>
            <a:off x="1643042" y="4929198"/>
            <a:ext cx="3810000" cy="1571636"/>
          </a:xfrm>
          <a:prstGeom prst="rect">
            <a:avLst/>
          </a:prstGeom>
          <a:noFill/>
          <a:ln w="9525">
            <a:noFill/>
            <a:miter lim="800000"/>
            <a:headEnd/>
            <a:tailEnd/>
          </a:ln>
        </p:spPr>
      </p:pic>
      <p:pic>
        <p:nvPicPr>
          <p:cNvPr id="8" name="Slika 7" descr="http://pediatricconsultation.com/wp-content/uploads/2011/04/iStock_000006456892XSmall.jpg"/>
          <p:cNvPicPr/>
          <p:nvPr/>
        </p:nvPicPr>
        <p:blipFill>
          <a:blip r:embed="rId4"/>
          <a:srcRect/>
          <a:stretch>
            <a:fillRect/>
          </a:stretch>
        </p:blipFill>
        <p:spPr bwMode="auto">
          <a:xfrm>
            <a:off x="5929322" y="4643446"/>
            <a:ext cx="2428892" cy="16049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4294967295"/>
          </p:nvPr>
        </p:nvSpPr>
        <p:spPr>
          <a:xfrm>
            <a:off x="785787" y="1000108"/>
            <a:ext cx="5072098" cy="5126055"/>
          </a:xfrm>
        </p:spPr>
        <p:txBody>
          <a:bodyPr/>
          <a:lstStyle/>
          <a:p>
            <a:pPr lvl="0"/>
            <a:r>
              <a:rPr lang="hr-HR" dirty="0" smtClean="0">
                <a:solidFill>
                  <a:schemeClr val="bg1">
                    <a:lumMod val="50000"/>
                  </a:schemeClr>
                </a:solidFill>
                <a:effectLst>
                  <a:innerShdw blurRad="63500" dist="50800">
                    <a:prstClr val="black">
                      <a:alpha val="50000"/>
                    </a:prstClr>
                  </a:innerShdw>
                </a:effectLst>
              </a:rPr>
              <a:t>primjećuješ da se povlačiš od drugih ljudi, izbjegavaš njihovo društvo</a:t>
            </a:r>
          </a:p>
          <a:p>
            <a:pPr lvl="0"/>
            <a:r>
              <a:rPr lang="hr-HR" dirty="0" smtClean="0">
                <a:solidFill>
                  <a:schemeClr val="bg1">
                    <a:lumMod val="50000"/>
                  </a:schemeClr>
                </a:solidFill>
                <a:effectLst>
                  <a:innerShdw blurRad="63500" dist="50800">
                    <a:prstClr val="black">
                      <a:alpha val="50000"/>
                    </a:prstClr>
                  </a:innerShdw>
                </a:effectLst>
              </a:rPr>
              <a:t>imaš loše navike kojih bi se htio riješiti</a:t>
            </a:r>
            <a:endParaRPr lang="hr-HR" dirty="0" smtClean="0">
              <a:solidFill>
                <a:schemeClr val="bg1">
                  <a:lumMod val="50000"/>
                </a:schemeClr>
              </a:solidFill>
            </a:endParaRPr>
          </a:p>
          <a:p>
            <a:pPr lvl="0"/>
            <a:r>
              <a:rPr lang="hr-HR" dirty="0" smtClean="0">
                <a:solidFill>
                  <a:schemeClr val="bg1">
                    <a:lumMod val="50000"/>
                  </a:schemeClr>
                </a:solidFill>
                <a:effectLst>
                  <a:innerShdw blurRad="63500" dist="50800">
                    <a:prstClr val="black">
                      <a:alpha val="50000"/>
                    </a:prstClr>
                  </a:innerShdw>
                </a:effectLst>
              </a:rPr>
              <a:t>nisi zadovoljan stupnjem sigurnosti u sebe</a:t>
            </a:r>
            <a:endParaRPr lang="hr-HR" dirty="0" smtClean="0">
              <a:solidFill>
                <a:schemeClr val="bg1">
                  <a:lumMod val="50000"/>
                </a:schemeClr>
              </a:solidFill>
            </a:endParaRPr>
          </a:p>
          <a:p>
            <a:pPr lvl="0"/>
            <a:r>
              <a:rPr lang="hr-HR" dirty="0" smtClean="0">
                <a:solidFill>
                  <a:schemeClr val="bg1">
                    <a:lumMod val="50000"/>
                  </a:schemeClr>
                </a:solidFill>
                <a:effectLst>
                  <a:innerShdw blurRad="63500" dist="50800">
                    <a:prstClr val="black">
                      <a:alpha val="50000"/>
                    </a:prstClr>
                  </a:innerShdw>
                </a:effectLst>
              </a:rPr>
              <a:t>imaš neko ružno iskustvo koje bi nekome povjerio da ti bude lakše</a:t>
            </a:r>
            <a:endParaRPr lang="hr-HR" dirty="0" smtClean="0">
              <a:solidFill>
                <a:schemeClr val="bg1">
                  <a:lumMod val="50000"/>
                </a:schemeClr>
              </a:solidFill>
            </a:endParaRPr>
          </a:p>
          <a:p>
            <a:pPr lvl="0"/>
            <a:r>
              <a:rPr lang="hr-HR" dirty="0" smtClean="0">
                <a:solidFill>
                  <a:schemeClr val="bg1">
                    <a:lumMod val="50000"/>
                  </a:schemeClr>
                </a:solidFill>
                <a:effectLst>
                  <a:innerShdw blurRad="63500" dist="50800">
                    <a:prstClr val="black">
                      <a:alpha val="50000"/>
                    </a:prstClr>
                  </a:innerShdw>
                </a:effectLst>
              </a:rPr>
              <a:t>imaš učestale tjelesne smetnje poput glavobolje, želučanih tegoba, problema sa spavanjem i </a:t>
            </a:r>
            <a:r>
              <a:rPr lang="hr-HR" dirty="0" err="1" smtClean="0">
                <a:solidFill>
                  <a:schemeClr val="bg1">
                    <a:lumMod val="50000"/>
                  </a:schemeClr>
                </a:solidFill>
                <a:effectLst>
                  <a:innerShdw blurRad="63500" dist="50800">
                    <a:prstClr val="black">
                      <a:alpha val="50000"/>
                    </a:prstClr>
                  </a:innerShdw>
                </a:effectLst>
              </a:rPr>
              <a:t>sl</a:t>
            </a:r>
            <a:r>
              <a:rPr lang="hr-HR" dirty="0" smtClean="0">
                <a:solidFill>
                  <a:schemeClr val="bg1">
                    <a:lumMod val="50000"/>
                  </a:schemeClr>
                </a:solidFill>
                <a:effectLst>
                  <a:innerShdw blurRad="63500" dist="50800">
                    <a:prstClr val="black">
                      <a:alpha val="50000"/>
                    </a:prstClr>
                  </a:innerShdw>
                </a:effectLst>
              </a:rPr>
              <a:t>.</a:t>
            </a:r>
            <a:endParaRPr lang="hr-HR" dirty="0" smtClean="0">
              <a:solidFill>
                <a:schemeClr val="bg1">
                  <a:lumMod val="50000"/>
                </a:schemeClr>
              </a:solidFill>
            </a:endParaRPr>
          </a:p>
          <a:p>
            <a:pPr>
              <a:buNone/>
            </a:pPr>
            <a:endParaRPr lang="hr-HR" dirty="0"/>
          </a:p>
        </p:txBody>
      </p:sp>
      <p:pic>
        <p:nvPicPr>
          <p:cNvPr id="4" name="Slika 3" descr="http://i.istockimg.com/file_thumbview_approve/11665739/2/stock-photo-11665739-psychology-concept-words.jpg"/>
          <p:cNvPicPr/>
          <p:nvPr/>
        </p:nvPicPr>
        <p:blipFill>
          <a:blip r:embed="rId2"/>
          <a:srcRect/>
          <a:stretch>
            <a:fillRect/>
          </a:stretch>
        </p:blipFill>
        <p:spPr bwMode="auto">
          <a:xfrm>
            <a:off x="5857884" y="3571876"/>
            <a:ext cx="3000375" cy="2500330"/>
          </a:xfrm>
          <a:prstGeom prst="rect">
            <a:avLst/>
          </a:prstGeom>
          <a:noFill/>
          <a:ln w="9525">
            <a:noFill/>
            <a:miter lim="800000"/>
            <a:headEnd/>
            <a:tailEnd/>
          </a:ln>
        </p:spPr>
      </p:pic>
      <p:pic>
        <p:nvPicPr>
          <p:cNvPr id="5" name="Slika 4" descr="http://www.articlesweb.org/blog/wp-content/gallery/profession-in-psychology/psychology-14.jpg"/>
          <p:cNvPicPr/>
          <p:nvPr/>
        </p:nvPicPr>
        <p:blipFill>
          <a:blip r:embed="rId3"/>
          <a:srcRect/>
          <a:stretch>
            <a:fillRect/>
          </a:stretch>
        </p:blipFill>
        <p:spPr bwMode="auto">
          <a:xfrm>
            <a:off x="6072198" y="714356"/>
            <a:ext cx="2085975" cy="220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4294967295"/>
          </p:nvPr>
        </p:nvSpPr>
        <p:spPr>
          <a:xfrm>
            <a:off x="285720" y="1000108"/>
            <a:ext cx="8226425" cy="4525963"/>
          </a:xfrm>
        </p:spPr>
        <p:txBody>
          <a:bodyPr/>
          <a:lstStyle/>
          <a:p>
            <a:pPr lvl="0"/>
            <a:r>
              <a:rPr lang="hr-HR" dirty="0" smtClean="0">
                <a:solidFill>
                  <a:schemeClr val="bg1">
                    <a:lumMod val="50000"/>
                  </a:schemeClr>
                </a:solidFill>
                <a:effectLst>
                  <a:innerShdw blurRad="63500" dist="50800">
                    <a:prstClr val="black">
                      <a:alpha val="50000"/>
                    </a:prstClr>
                  </a:innerShdw>
                </a:effectLst>
              </a:rPr>
              <a:t>želiš poboljšati svoje komunikacijske vještine</a:t>
            </a:r>
            <a:endParaRPr lang="hr-HR" dirty="0" smtClean="0">
              <a:solidFill>
                <a:schemeClr val="bg1">
                  <a:lumMod val="50000"/>
                </a:schemeClr>
              </a:solidFill>
            </a:endParaRPr>
          </a:p>
          <a:p>
            <a:pPr lvl="0"/>
            <a:r>
              <a:rPr lang="hr-HR" dirty="0" smtClean="0">
                <a:solidFill>
                  <a:schemeClr val="bg1">
                    <a:lumMod val="50000"/>
                  </a:schemeClr>
                </a:solidFill>
                <a:effectLst>
                  <a:innerShdw blurRad="63500" dist="50800">
                    <a:prstClr val="black">
                      <a:alpha val="50000"/>
                    </a:prstClr>
                  </a:innerShdw>
                </a:effectLst>
              </a:rPr>
              <a:t>želiš imati bolju sliku o sebi</a:t>
            </a:r>
            <a:endParaRPr lang="hr-HR" dirty="0" smtClean="0">
              <a:solidFill>
                <a:schemeClr val="bg1">
                  <a:lumMod val="50000"/>
                </a:schemeClr>
              </a:solidFill>
            </a:endParaRPr>
          </a:p>
          <a:p>
            <a:pPr lvl="0"/>
            <a:r>
              <a:rPr lang="hr-HR" dirty="0" smtClean="0">
                <a:solidFill>
                  <a:schemeClr val="bg1">
                    <a:lumMod val="50000"/>
                  </a:schemeClr>
                </a:solidFill>
                <a:effectLst>
                  <a:innerShdw blurRad="63500" dist="50800">
                    <a:prstClr val="black">
                      <a:alpha val="50000"/>
                    </a:prstClr>
                  </a:innerShdw>
                </a:effectLst>
              </a:rPr>
              <a:t>želiš bolje upoznati sebe</a:t>
            </a:r>
          </a:p>
          <a:p>
            <a:pPr lvl="0">
              <a:buNone/>
            </a:pPr>
            <a:endParaRPr lang="hr-HR" dirty="0" smtClean="0">
              <a:solidFill>
                <a:schemeClr val="bg1">
                  <a:lumMod val="50000"/>
                </a:schemeClr>
              </a:solidFill>
            </a:endParaRPr>
          </a:p>
          <a:p>
            <a:pPr>
              <a:buNone/>
            </a:pPr>
            <a:r>
              <a:rPr lang="hr-HR" dirty="0" smtClean="0">
                <a:solidFill>
                  <a:schemeClr val="bg1">
                    <a:lumMod val="50000"/>
                  </a:schemeClr>
                </a:solidFill>
                <a:effectLst>
                  <a:innerShdw blurRad="63500" dist="50800">
                    <a:prstClr val="black">
                      <a:alpha val="50000"/>
                    </a:prstClr>
                  </a:innerShdw>
                </a:effectLst>
              </a:rPr>
              <a:t>    POPIS JE ZAPRAVO, BESKRAJAN! SLOBODNO DODAJ BILO KOJI RAZLOG KOJI JE NEPRAVEDNO ISPUŠTEN I – RAZGOVOR MOŽE ZAPOČETI!</a:t>
            </a:r>
            <a:endParaRPr lang="hr-HR" dirty="0" smtClean="0">
              <a:solidFill>
                <a:schemeClr val="bg1">
                  <a:lumMod val="50000"/>
                </a:schemeClr>
              </a:solidFill>
            </a:endParaRPr>
          </a:p>
          <a:p>
            <a:endParaRPr lang="hr-HR" dirty="0"/>
          </a:p>
        </p:txBody>
      </p:sp>
      <p:pic>
        <p:nvPicPr>
          <p:cNvPr id="4" name="Slika 3" descr="603maslow"/>
          <p:cNvPicPr/>
          <p:nvPr/>
        </p:nvPicPr>
        <p:blipFill>
          <a:blip r:embed="rId2"/>
          <a:srcRect/>
          <a:stretch>
            <a:fillRect/>
          </a:stretch>
        </p:blipFill>
        <p:spPr bwMode="auto">
          <a:xfrm>
            <a:off x="2714612" y="4143380"/>
            <a:ext cx="4000500" cy="2362200"/>
          </a:xfrm>
          <a:prstGeom prst="rect">
            <a:avLst/>
          </a:prstGeom>
          <a:noFill/>
          <a:ln w="9525">
            <a:noFill/>
            <a:miter lim="800000"/>
            <a:headEnd/>
            <a:tailEnd/>
          </a:ln>
        </p:spPr>
      </p:pic>
      <p:pic>
        <p:nvPicPr>
          <p:cNvPr id="5" name="Slika 4" descr="http://www.inkingrey.com/uploads/images/1277631288-psychology.jpg"/>
          <p:cNvPicPr/>
          <p:nvPr/>
        </p:nvPicPr>
        <p:blipFill>
          <a:blip r:embed="rId3"/>
          <a:srcRect/>
          <a:stretch>
            <a:fillRect/>
          </a:stretch>
        </p:blipFill>
        <p:spPr bwMode="auto">
          <a:xfrm>
            <a:off x="6286512" y="3929066"/>
            <a:ext cx="260032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u="wavyHeavy" dirty="0" smtClean="0">
                <a:solidFill>
                  <a:schemeClr val="bg1">
                    <a:lumMod val="50000"/>
                  </a:schemeClr>
                </a:solidFill>
                <a:effectLst>
                  <a:innerShdw blurRad="63500" dist="50800">
                    <a:prstClr val="black">
                      <a:alpha val="50000"/>
                    </a:prstClr>
                  </a:innerShdw>
                </a:effectLst>
              </a:rPr>
              <a:t>KAKO USTVARI IZGLEDA RAZGOVOR SA PSIHOLOGOM?</a:t>
            </a:r>
            <a:endParaRPr lang="hr-HR" dirty="0">
              <a:solidFill>
                <a:schemeClr val="bg1">
                  <a:lumMod val="50000"/>
                </a:schemeClr>
              </a:solidFill>
            </a:endParaRPr>
          </a:p>
        </p:txBody>
      </p:sp>
      <p:sp>
        <p:nvSpPr>
          <p:cNvPr id="3" name="Rezervirano mjesto sadržaja 2"/>
          <p:cNvSpPr>
            <a:spLocks noGrp="1"/>
          </p:cNvSpPr>
          <p:nvPr>
            <p:ph idx="1"/>
          </p:nvPr>
        </p:nvSpPr>
        <p:spPr>
          <a:xfrm>
            <a:off x="455613" y="1428736"/>
            <a:ext cx="5330833" cy="4697427"/>
          </a:xfrm>
        </p:spPr>
        <p:txBody>
          <a:bodyPr/>
          <a:lstStyle/>
          <a:p>
            <a:r>
              <a:rPr lang="hr-HR" dirty="0" smtClean="0">
                <a:solidFill>
                  <a:schemeClr val="bg1">
                    <a:lumMod val="50000"/>
                  </a:schemeClr>
                </a:solidFill>
                <a:effectLst>
                  <a:innerShdw blurRad="63500" dist="50800">
                    <a:prstClr val="black">
                      <a:alpha val="50000"/>
                    </a:prstClr>
                  </a:innerShdw>
                </a:effectLst>
              </a:rPr>
              <a:t>Ne moraš se bojati da će susret sa psihologom izgledati kao pregled kod doktora. </a:t>
            </a:r>
            <a:r>
              <a:rPr lang="hr-HR" dirty="0" smtClean="0">
                <a:solidFill>
                  <a:schemeClr val="bg1">
                    <a:lumMod val="50000"/>
                  </a:schemeClr>
                </a:solidFill>
                <a:effectLst>
                  <a:innerShdw blurRad="63500" dist="50800">
                    <a:prstClr val="black">
                      <a:alpha val="50000"/>
                    </a:prstClr>
                  </a:innerShdw>
                </a:effectLst>
              </a:rPr>
              <a:t>Psiholog </a:t>
            </a:r>
            <a:r>
              <a:rPr lang="hr-HR" dirty="0" smtClean="0">
                <a:solidFill>
                  <a:schemeClr val="bg1">
                    <a:lumMod val="50000"/>
                  </a:schemeClr>
                </a:solidFill>
                <a:effectLst>
                  <a:innerShdw blurRad="63500" dist="50800">
                    <a:prstClr val="black">
                      <a:alpha val="50000"/>
                    </a:prstClr>
                  </a:innerShdw>
                </a:effectLst>
              </a:rPr>
              <a:t>će te pozvati da sjedneš i da se namjestiš tako da ti bude udobno, zatim će s tobom razgovarati. </a:t>
            </a:r>
            <a:endParaRPr lang="hr-HR" dirty="0" smtClean="0">
              <a:solidFill>
                <a:schemeClr val="bg1">
                  <a:lumMod val="50000"/>
                </a:schemeClr>
              </a:solidFill>
              <a:effectLst>
                <a:innerShdw blurRad="63500" dist="50800">
                  <a:prstClr val="black">
                    <a:alpha val="50000"/>
                  </a:prstClr>
                </a:innerShdw>
              </a:effectLst>
            </a:endParaRPr>
          </a:p>
          <a:p>
            <a:r>
              <a:rPr lang="hr-HR" dirty="0" smtClean="0">
                <a:solidFill>
                  <a:schemeClr val="bg1">
                    <a:lumMod val="50000"/>
                  </a:schemeClr>
                </a:solidFill>
                <a:effectLst>
                  <a:innerShdw blurRad="63500" dist="50800">
                    <a:prstClr val="black">
                      <a:alpha val="50000"/>
                    </a:prstClr>
                  </a:innerShdw>
                </a:effectLst>
              </a:rPr>
              <a:t>Isto </a:t>
            </a:r>
            <a:r>
              <a:rPr lang="hr-HR" dirty="0" smtClean="0">
                <a:solidFill>
                  <a:schemeClr val="bg1">
                    <a:lumMod val="50000"/>
                  </a:schemeClr>
                </a:solidFill>
                <a:effectLst>
                  <a:innerShdw blurRad="63500" dist="50800">
                    <a:prstClr val="black">
                      <a:alpha val="50000"/>
                    </a:prstClr>
                  </a:innerShdw>
                </a:effectLst>
              </a:rPr>
              <a:t>tako možeš očekivati da će te psiholog zamoliti da odgovaraš na neka postavljena pitanja (usmeno ili na papiru) ili da rješavaš neke zadatke i zagonetke, što sve može pomoći da te bolje upozna, te da bolje razumije načine na koje razmišljaš, osjećaš ili učiš. </a:t>
            </a:r>
          </a:p>
        </p:txBody>
      </p:sp>
      <p:pic>
        <p:nvPicPr>
          <p:cNvPr id="4" name="Slika 3" descr="http://www.articlesweb.org/blog/wp-content/gallery/profession-in-psychology/psychology-5.gif"/>
          <p:cNvPicPr/>
          <p:nvPr/>
        </p:nvPicPr>
        <p:blipFill>
          <a:blip r:embed="rId2"/>
          <a:srcRect/>
          <a:stretch>
            <a:fillRect/>
          </a:stretch>
        </p:blipFill>
        <p:spPr bwMode="auto">
          <a:xfrm>
            <a:off x="6215074" y="1500175"/>
            <a:ext cx="2428892" cy="2071702"/>
          </a:xfrm>
          <a:prstGeom prst="rect">
            <a:avLst/>
          </a:prstGeom>
          <a:noFill/>
          <a:ln w="9525">
            <a:noFill/>
            <a:miter lim="800000"/>
            <a:headEnd/>
            <a:tailEnd/>
          </a:ln>
        </p:spPr>
      </p:pic>
      <p:pic>
        <p:nvPicPr>
          <p:cNvPr id="6" name="Slika 5" descr="Psi"/>
          <p:cNvPicPr/>
          <p:nvPr/>
        </p:nvPicPr>
        <p:blipFill>
          <a:blip r:embed="rId3"/>
          <a:srcRect/>
          <a:stretch>
            <a:fillRect/>
          </a:stretch>
        </p:blipFill>
        <p:spPr bwMode="auto">
          <a:xfrm>
            <a:off x="6429388" y="3857628"/>
            <a:ext cx="2000264" cy="26374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4294967295"/>
          </p:nvPr>
        </p:nvSpPr>
        <p:spPr>
          <a:xfrm>
            <a:off x="642910" y="785794"/>
            <a:ext cx="5214974" cy="5572164"/>
          </a:xfrm>
        </p:spPr>
        <p:txBody>
          <a:bodyPr/>
          <a:lstStyle/>
          <a:p>
            <a:r>
              <a:rPr lang="hr-HR" sz="2350" dirty="0" smtClean="0">
                <a:solidFill>
                  <a:schemeClr val="bg1">
                    <a:lumMod val="50000"/>
                  </a:schemeClr>
                </a:solidFill>
                <a:effectLst>
                  <a:innerShdw blurRad="63500" dist="50800">
                    <a:prstClr val="black">
                      <a:alpha val="50000"/>
                    </a:prstClr>
                  </a:innerShdw>
                </a:effectLst>
              </a:rPr>
              <a:t>Bitno je znati da se takvi zadaci razlikuju od školskih zadataka i da ti psiholog za njih neće davati ocjene.</a:t>
            </a:r>
          </a:p>
          <a:p>
            <a:r>
              <a:rPr lang="hr-HR" sz="2350" dirty="0" smtClean="0">
                <a:solidFill>
                  <a:schemeClr val="bg1">
                    <a:lumMod val="50000"/>
                  </a:schemeClr>
                </a:solidFill>
                <a:effectLst>
                  <a:innerShdw blurRad="63500" dist="50800">
                    <a:prstClr val="black">
                      <a:alpha val="50000"/>
                    </a:prstClr>
                  </a:innerShdw>
                </a:effectLst>
              </a:rPr>
              <a:t>Jednostavno nema pravih i krivih odgovora.</a:t>
            </a:r>
            <a:endParaRPr lang="hr-HR" sz="2350" dirty="0" smtClean="0">
              <a:solidFill>
                <a:schemeClr val="bg1">
                  <a:lumMod val="50000"/>
                </a:schemeClr>
              </a:solidFill>
            </a:endParaRPr>
          </a:p>
          <a:p>
            <a:r>
              <a:rPr lang="hr-HR" sz="2350" dirty="0" smtClean="0">
                <a:solidFill>
                  <a:schemeClr val="bg1">
                    <a:lumMod val="50000"/>
                  </a:schemeClr>
                </a:solidFill>
                <a:effectLst>
                  <a:innerShdw blurRad="63500" dist="50800">
                    <a:prstClr val="black">
                      <a:alpha val="50000"/>
                    </a:prstClr>
                  </a:innerShdw>
                </a:effectLst>
              </a:rPr>
              <a:t>Tijekom svojih razgovora sa psihologom se uvijek trebaš osjećati ugodno, što znači </a:t>
            </a:r>
            <a:r>
              <a:rPr lang="hr-HR" sz="2350" dirty="0" smtClean="0">
                <a:solidFill>
                  <a:schemeClr val="bg1">
                    <a:lumMod val="50000"/>
                  </a:schemeClr>
                </a:solidFill>
                <a:effectLst>
                  <a:innerShdw blurRad="63500" dist="50800">
                    <a:prstClr val="black">
                      <a:alpha val="50000"/>
                    </a:prstClr>
                  </a:innerShdw>
                </a:effectLst>
              </a:rPr>
              <a:t>da ne </a:t>
            </a:r>
            <a:r>
              <a:rPr lang="hr-HR" sz="2350" dirty="0" smtClean="0">
                <a:solidFill>
                  <a:schemeClr val="bg1">
                    <a:lumMod val="50000"/>
                  </a:schemeClr>
                </a:solidFill>
                <a:effectLst>
                  <a:innerShdw blurRad="63500" dist="50800">
                    <a:prstClr val="black">
                      <a:alpha val="50000"/>
                    </a:prstClr>
                  </a:innerShdw>
                </a:effectLst>
              </a:rPr>
              <a:t>trebaš raditi ništa što ne želiš, niti govoriti o stvarima o kojima ne želiš razgovarati. </a:t>
            </a:r>
          </a:p>
        </p:txBody>
      </p:sp>
      <p:pic>
        <p:nvPicPr>
          <p:cNvPr id="4" name="Slika 3" descr="http://www.psychologists4kids.com/images/child-family-psychology-new-york.jpg"/>
          <p:cNvPicPr/>
          <p:nvPr/>
        </p:nvPicPr>
        <p:blipFill>
          <a:blip r:embed="rId2"/>
          <a:srcRect/>
          <a:stretch>
            <a:fillRect/>
          </a:stretch>
        </p:blipFill>
        <p:spPr bwMode="auto">
          <a:xfrm>
            <a:off x="5857884" y="642918"/>
            <a:ext cx="3105151" cy="2428892"/>
          </a:xfrm>
          <a:prstGeom prst="rect">
            <a:avLst/>
          </a:prstGeom>
          <a:noFill/>
          <a:ln w="9525">
            <a:noFill/>
            <a:miter lim="800000"/>
            <a:headEnd/>
            <a:tailEnd/>
          </a:ln>
        </p:spPr>
      </p:pic>
      <p:pic>
        <p:nvPicPr>
          <p:cNvPr id="5" name="Slika 4" descr="http://longislandchildpsych.com/wp-content/uploads/2011/12/kids11.jpg"/>
          <p:cNvPicPr/>
          <p:nvPr/>
        </p:nvPicPr>
        <p:blipFill>
          <a:blip r:embed="rId3"/>
          <a:srcRect/>
          <a:stretch>
            <a:fillRect/>
          </a:stretch>
        </p:blipFill>
        <p:spPr bwMode="auto">
          <a:xfrm>
            <a:off x="6072198" y="3500438"/>
            <a:ext cx="2500330" cy="2786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4294967295"/>
          </p:nvPr>
        </p:nvSpPr>
        <p:spPr>
          <a:xfrm>
            <a:off x="500034" y="2071678"/>
            <a:ext cx="8226425" cy="4357718"/>
          </a:xfrm>
        </p:spPr>
        <p:txBody>
          <a:bodyPr/>
          <a:lstStyle/>
          <a:p>
            <a:r>
              <a:rPr lang="hr-HR" dirty="0" smtClean="0">
                <a:solidFill>
                  <a:schemeClr val="bg1">
                    <a:lumMod val="50000"/>
                  </a:schemeClr>
                </a:solidFill>
                <a:effectLst>
                  <a:innerShdw blurRad="63500" dist="50800">
                    <a:prstClr val="black">
                      <a:alpha val="50000"/>
                    </a:prstClr>
                  </a:innerShdw>
                </a:effectLst>
              </a:rPr>
              <a:t>Tijekom vaših susreta, psiholog će zajedno s tobom ponekad razgovarati i s tvojim roditeljima, uglavnom o tvojim osjećajima, o nekom problemu ili nekoj situaciji, ili o bilo čemu drugome što te muči.</a:t>
            </a:r>
            <a:endParaRPr lang="hr-HR" dirty="0" smtClean="0">
              <a:solidFill>
                <a:schemeClr val="bg1">
                  <a:lumMod val="50000"/>
                </a:schemeClr>
              </a:solidFill>
            </a:endParaRPr>
          </a:p>
          <a:p>
            <a:r>
              <a:rPr lang="hr-HR" dirty="0" smtClean="0">
                <a:solidFill>
                  <a:schemeClr val="bg1">
                    <a:lumMod val="50000"/>
                  </a:schemeClr>
                </a:solidFill>
                <a:effectLst>
                  <a:innerShdw blurRad="63500" dist="50800">
                    <a:prstClr val="black">
                      <a:alpha val="50000"/>
                    </a:prstClr>
                  </a:innerShdw>
                </a:effectLst>
              </a:rPr>
              <a:t>Bitno je znati da psiholog bez tvoje dozvole ni sa kim ne smije razgovarati o stvarima koje je čuo od tebe tijekom vaših razgovora; on ima obvezu čuvanja tajne i pred tvojim roditeljima i učiteljima.</a:t>
            </a:r>
          </a:p>
          <a:p>
            <a:endParaRPr lang="hr-HR" dirty="0" smtClean="0">
              <a:solidFill>
                <a:schemeClr val="bg1">
                  <a:lumMod val="50000"/>
                </a:schemeClr>
              </a:solidFill>
            </a:endParaRPr>
          </a:p>
          <a:p>
            <a:endParaRPr lang="hr-HR" dirty="0"/>
          </a:p>
        </p:txBody>
      </p:sp>
      <p:pic>
        <p:nvPicPr>
          <p:cNvPr id="4" name="Slika 3" descr="http://prtl.uhcl.edu/portal/page/portal/HSH/HOME/HSH%20Programs/Psychology%20Programs/School%20Psychology/Content/images/School%20Psychology%20Logo.JPG"/>
          <p:cNvPicPr/>
          <p:nvPr/>
        </p:nvPicPr>
        <p:blipFill>
          <a:blip r:embed="rId2"/>
          <a:srcRect/>
          <a:stretch>
            <a:fillRect/>
          </a:stretch>
        </p:blipFill>
        <p:spPr bwMode="auto">
          <a:xfrm>
            <a:off x="1928794" y="285728"/>
            <a:ext cx="4800600" cy="1714512"/>
          </a:xfrm>
          <a:prstGeom prst="rect">
            <a:avLst/>
          </a:prstGeom>
          <a:noFill/>
          <a:ln w="9525">
            <a:noFill/>
            <a:miter lim="800000"/>
            <a:headEnd/>
            <a:tailEnd/>
          </a:ln>
        </p:spPr>
      </p:pic>
      <p:pic>
        <p:nvPicPr>
          <p:cNvPr id="6" name="Slika 5" descr="http://www.all-about-psychology.com/images/psychology-symbol-picture.jpg"/>
          <p:cNvPicPr/>
          <p:nvPr/>
        </p:nvPicPr>
        <p:blipFill>
          <a:blip r:embed="rId3"/>
          <a:srcRect/>
          <a:stretch>
            <a:fillRect/>
          </a:stretch>
        </p:blipFill>
        <p:spPr bwMode="auto">
          <a:xfrm>
            <a:off x="5000628" y="4929198"/>
            <a:ext cx="3228975" cy="171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4294967295"/>
          </p:nvPr>
        </p:nvSpPr>
        <p:spPr>
          <a:xfrm>
            <a:off x="714348" y="428604"/>
            <a:ext cx="7786742" cy="2643206"/>
          </a:xfrm>
        </p:spPr>
        <p:txBody>
          <a:bodyPr/>
          <a:lstStyle/>
          <a:p>
            <a:r>
              <a:rPr lang="hr-HR" sz="2300" dirty="0" smtClean="0">
                <a:solidFill>
                  <a:schemeClr val="bg1">
                    <a:lumMod val="50000"/>
                  </a:schemeClr>
                </a:solidFill>
                <a:effectLst>
                  <a:innerShdw blurRad="63500" dist="50800">
                    <a:prstClr val="black">
                      <a:alpha val="50000"/>
                    </a:prstClr>
                  </a:innerShdw>
                </a:effectLst>
              </a:rPr>
              <a:t>Ukoliko </a:t>
            </a:r>
            <a:r>
              <a:rPr lang="hr-HR" sz="2300" dirty="0" err="1" smtClean="0">
                <a:solidFill>
                  <a:schemeClr val="bg1">
                    <a:lumMod val="50000"/>
                  </a:schemeClr>
                </a:solidFill>
                <a:effectLst>
                  <a:innerShdw blurRad="63500" dist="50800">
                    <a:prstClr val="black">
                      <a:alpha val="50000"/>
                    </a:prstClr>
                  </a:innerShdw>
                </a:effectLst>
              </a:rPr>
              <a:t>npr</a:t>
            </a:r>
            <a:r>
              <a:rPr lang="hr-HR" sz="2300" dirty="0" smtClean="0">
                <a:solidFill>
                  <a:schemeClr val="bg1">
                    <a:lumMod val="50000"/>
                  </a:schemeClr>
                </a:solidFill>
                <a:effectLst>
                  <a:innerShdw blurRad="63500" dist="50800">
                    <a:prstClr val="black">
                      <a:alpha val="50000"/>
                    </a:prstClr>
                  </a:innerShdw>
                </a:effectLst>
              </a:rPr>
              <a:t>. psiholog pozove tvoje roditelje da sudjeluju u vašim razgovorima, trebaš mu jasno napomenuti postoje li neke stvari za koje želiš da ostanu povjerljive i o čemu možete slobodno razgovarati s roditeljima. </a:t>
            </a:r>
          </a:p>
          <a:p>
            <a:r>
              <a:rPr lang="hr-HR" sz="2300" dirty="0" smtClean="0">
                <a:solidFill>
                  <a:schemeClr val="bg1">
                    <a:lumMod val="50000"/>
                  </a:schemeClr>
                </a:solidFill>
                <a:effectLst>
                  <a:innerShdw blurRad="63500" dist="50800">
                    <a:prstClr val="black">
                      <a:alpha val="50000"/>
                    </a:prstClr>
                  </a:innerShdw>
                </a:effectLst>
              </a:rPr>
              <a:t>Jedine iznimke od ovoga pravila su situacije u kojima psiholog može opravdano procijeniti da imaš ozbiljnu namjeru nanijeti štetu sebi ili nekoj drugoj osobi. </a:t>
            </a:r>
          </a:p>
          <a:p>
            <a:r>
              <a:rPr lang="hr-HR" sz="2300" dirty="0" smtClean="0">
                <a:solidFill>
                  <a:schemeClr val="bg1">
                    <a:lumMod val="50000"/>
                  </a:schemeClr>
                </a:solidFill>
                <a:effectLst>
                  <a:innerShdw blurRad="63500" dist="50800">
                    <a:prstClr val="black">
                      <a:alpha val="50000"/>
                    </a:prstClr>
                  </a:innerShdw>
                </a:effectLst>
              </a:rPr>
              <a:t>Isto tako, ti možeš odabrati želiš li drugim ljudima reći da odlaziš na susrete s psihologom ili ćeš tu informaciju zadržati za sebe. Kome ćeš reći a kome nećeš – to je u potpunosti tvoja odluka.</a:t>
            </a:r>
            <a:endParaRPr lang="hr-HR" sz="2300" dirty="0"/>
          </a:p>
        </p:txBody>
      </p:sp>
      <p:pic>
        <p:nvPicPr>
          <p:cNvPr id="7" name="Slika 6" descr="http://www.pppst.com/banner_psychology.gif"/>
          <p:cNvPicPr/>
          <p:nvPr/>
        </p:nvPicPr>
        <p:blipFill>
          <a:blip r:embed="rId2"/>
          <a:srcRect/>
          <a:stretch>
            <a:fillRect/>
          </a:stretch>
        </p:blipFill>
        <p:spPr bwMode="auto">
          <a:xfrm>
            <a:off x="2571736" y="4572008"/>
            <a:ext cx="5572164" cy="2000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5613" y="285728"/>
            <a:ext cx="8226425" cy="1357322"/>
          </a:xfrm>
        </p:spPr>
        <p:txBody>
          <a:bodyPr/>
          <a:lstStyle/>
          <a:p>
            <a:r>
              <a:rPr lang="hr-HR" sz="3500" dirty="0" smtClean="0">
                <a:solidFill>
                  <a:schemeClr val="bg1">
                    <a:lumMod val="50000"/>
                  </a:schemeClr>
                </a:solidFill>
                <a:effectLst>
                  <a:innerShdw blurRad="63500" dist="50800">
                    <a:prstClr val="black">
                      <a:alpha val="50000"/>
                    </a:prstClr>
                  </a:innerShdw>
                </a:effectLst>
                <a:latin typeface="Algerian" pitchFamily="82" charset="0"/>
              </a:rPr>
              <a:t>UMJESTO ZAKLJUČKA:</a:t>
            </a:r>
            <a:r>
              <a:rPr lang="hr-HR" sz="3500" dirty="0" smtClean="0">
                <a:solidFill>
                  <a:schemeClr val="bg1">
                    <a:lumMod val="50000"/>
                  </a:schemeClr>
                </a:solidFill>
                <a:latin typeface="Algerian" pitchFamily="82" charset="0"/>
              </a:rPr>
              <a:t/>
            </a:r>
            <a:br>
              <a:rPr lang="hr-HR" sz="3500" dirty="0" smtClean="0">
                <a:solidFill>
                  <a:schemeClr val="bg1">
                    <a:lumMod val="50000"/>
                  </a:schemeClr>
                </a:solidFill>
                <a:latin typeface="Algerian" pitchFamily="82" charset="0"/>
              </a:rPr>
            </a:br>
            <a:endParaRPr lang="hr-HR" sz="3500" dirty="0">
              <a:solidFill>
                <a:schemeClr val="bg1">
                  <a:lumMod val="50000"/>
                </a:schemeClr>
              </a:solidFill>
              <a:latin typeface="Algerian" pitchFamily="82" charset="0"/>
            </a:endParaRPr>
          </a:p>
        </p:txBody>
      </p:sp>
      <p:sp>
        <p:nvSpPr>
          <p:cNvPr id="3" name="Rezervirano mjesto sadržaja 2"/>
          <p:cNvSpPr>
            <a:spLocks noGrp="1"/>
          </p:cNvSpPr>
          <p:nvPr>
            <p:ph idx="1"/>
          </p:nvPr>
        </p:nvSpPr>
        <p:spPr/>
        <p:txBody>
          <a:bodyPr/>
          <a:lstStyle/>
          <a:p>
            <a:r>
              <a:rPr lang="hr-HR" dirty="0" smtClean="0">
                <a:solidFill>
                  <a:schemeClr val="bg1">
                    <a:lumMod val="50000"/>
                  </a:schemeClr>
                </a:solidFill>
                <a:effectLst>
                  <a:outerShdw blurRad="50800" dist="38100" algn="tr" rotWithShape="0">
                    <a:prstClr val="black">
                      <a:alpha val="40000"/>
                    </a:prstClr>
                  </a:outerShdw>
                </a:effectLst>
              </a:rPr>
              <a:t>Neka djeca ili tinejdžeri, pa i odrasli ljudi, misle da zbog razgovora s psihologom ispadaju „slabići“ ili da to znači da su „luđaci“. To nije istina. </a:t>
            </a:r>
          </a:p>
          <a:p>
            <a:r>
              <a:rPr lang="hr-HR" dirty="0" smtClean="0">
                <a:solidFill>
                  <a:schemeClr val="bg1">
                    <a:lumMod val="50000"/>
                  </a:schemeClr>
                </a:solidFill>
                <a:effectLst>
                  <a:outerShdw blurRad="50800" dist="38100" algn="tr" rotWithShape="0">
                    <a:prstClr val="black">
                      <a:alpha val="40000"/>
                    </a:prstClr>
                  </a:outerShdw>
                </a:effectLst>
              </a:rPr>
              <a:t>Ako trebaš pomoć, odlazak psihologu je dobra i ispravna odluka. </a:t>
            </a:r>
          </a:p>
          <a:p>
            <a:r>
              <a:rPr lang="hr-HR" dirty="0" smtClean="0">
                <a:solidFill>
                  <a:schemeClr val="bg1">
                    <a:lumMod val="50000"/>
                  </a:schemeClr>
                </a:solidFill>
                <a:effectLst>
                  <a:outerShdw blurRad="50800" dist="38100" algn="tr" rotWithShape="0">
                    <a:prstClr val="black">
                      <a:alpha val="40000"/>
                    </a:prstClr>
                  </a:outerShdw>
                </a:effectLst>
              </a:rPr>
              <a:t>Svi mi ponekad u svojem životu imamo problema, tako da je pametno s njima se čim prije uhvatiti u koštac i pokušati ih riješiti.</a:t>
            </a:r>
            <a:endParaRPr lang="hr-HR" dirty="0" smtClean="0">
              <a:solidFill>
                <a:schemeClr val="bg1">
                  <a:lumMod val="50000"/>
                </a:schemeClr>
              </a:solidFill>
            </a:endParaRPr>
          </a:p>
          <a:p>
            <a:endParaRPr lang="hr-HR" dirty="0"/>
          </a:p>
        </p:txBody>
      </p:sp>
      <p:pic>
        <p:nvPicPr>
          <p:cNvPr id="5" name="Slika 4" descr="http://www.psychforkids.com/art/KidsFront.gif"/>
          <p:cNvPicPr/>
          <p:nvPr/>
        </p:nvPicPr>
        <p:blipFill>
          <a:blip r:embed="rId2"/>
          <a:srcRect/>
          <a:stretch>
            <a:fillRect/>
          </a:stretch>
        </p:blipFill>
        <p:spPr bwMode="auto">
          <a:xfrm>
            <a:off x="6357950" y="214290"/>
            <a:ext cx="1714512" cy="1238249"/>
          </a:xfrm>
          <a:prstGeom prst="rect">
            <a:avLst/>
          </a:prstGeom>
          <a:noFill/>
          <a:ln w="9525">
            <a:noFill/>
            <a:miter lim="800000"/>
            <a:headEnd/>
            <a:tailEnd/>
          </a:ln>
        </p:spPr>
      </p:pic>
      <p:pic>
        <p:nvPicPr>
          <p:cNvPr id="6" name="Slika 5" descr="http://www.articlesweb.org/blog/wp-content/gallery/profession-in-psychology/psychology-10.png"/>
          <p:cNvPicPr/>
          <p:nvPr/>
        </p:nvPicPr>
        <p:blipFill>
          <a:blip r:embed="rId3"/>
          <a:srcRect/>
          <a:stretch>
            <a:fillRect/>
          </a:stretch>
        </p:blipFill>
        <p:spPr bwMode="auto">
          <a:xfrm>
            <a:off x="4071934" y="4643446"/>
            <a:ext cx="3571900" cy="198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http://img.docstoccdn.com/thumb/orig/111196528.png"/>
          <p:cNvPicPr/>
          <p:nvPr/>
        </p:nvPicPr>
        <p:blipFill>
          <a:blip r:embed="rId2" cstate="print"/>
          <a:srcRect/>
          <a:stretch>
            <a:fillRect/>
          </a:stretch>
        </p:blipFill>
        <p:spPr bwMode="auto">
          <a:xfrm>
            <a:off x="5143504" y="285728"/>
            <a:ext cx="3143272" cy="1214446"/>
          </a:xfrm>
          <a:prstGeom prst="rect">
            <a:avLst/>
          </a:prstGeom>
          <a:noFill/>
          <a:ln w="9525">
            <a:noFill/>
            <a:miter lim="800000"/>
            <a:headEnd/>
            <a:tailEnd/>
          </a:ln>
        </p:spPr>
      </p:pic>
      <p:sp>
        <p:nvSpPr>
          <p:cNvPr id="5" name="Naslov 4"/>
          <p:cNvSpPr>
            <a:spLocks noGrp="1"/>
          </p:cNvSpPr>
          <p:nvPr>
            <p:ph type="title"/>
          </p:nvPr>
        </p:nvSpPr>
        <p:spPr>
          <a:xfrm>
            <a:off x="455613" y="274638"/>
            <a:ext cx="5759461" cy="1143000"/>
          </a:xfrm>
        </p:spPr>
        <p:txBody>
          <a:bodyPr/>
          <a:lstStyle/>
          <a:p>
            <a:r>
              <a:rPr lang="hr-HR" b="1" dirty="0" smtClean="0">
                <a:solidFill>
                  <a:schemeClr val="bg1">
                    <a:lumMod val="50000"/>
                  </a:schemeClr>
                </a:solidFill>
                <a:latin typeface="Algerian" pitchFamily="82" charset="0"/>
              </a:rPr>
              <a:t>DEKLARACIJA O SAMOPOŠTOVANJU</a:t>
            </a:r>
            <a:endParaRPr lang="hr-HR" b="1" dirty="0">
              <a:solidFill>
                <a:schemeClr val="bg1">
                  <a:lumMod val="50000"/>
                </a:schemeClr>
              </a:solidFill>
              <a:latin typeface="Algerian" pitchFamily="82" charset="0"/>
            </a:endParaRPr>
          </a:p>
        </p:txBody>
      </p:sp>
      <p:sp>
        <p:nvSpPr>
          <p:cNvPr id="6" name="Rezervirano mjesto sadržaja 5"/>
          <p:cNvSpPr>
            <a:spLocks noGrp="1"/>
          </p:cNvSpPr>
          <p:nvPr>
            <p:ph idx="1"/>
          </p:nvPr>
        </p:nvSpPr>
        <p:spPr>
          <a:xfrm>
            <a:off x="455613" y="1428736"/>
            <a:ext cx="4259263" cy="3929090"/>
          </a:xfrm>
        </p:spPr>
        <p:txBody>
          <a:bodyPr/>
          <a:lstStyle/>
          <a:p>
            <a:r>
              <a:rPr lang="hr-HR" sz="2300" dirty="0" smtClean="0">
                <a:solidFill>
                  <a:schemeClr val="bg1">
                    <a:lumMod val="50000"/>
                  </a:schemeClr>
                </a:solidFill>
                <a:effectLst>
                  <a:outerShdw blurRad="50800" dist="38100" algn="tr" rotWithShape="0">
                    <a:prstClr val="black">
                      <a:alpha val="40000"/>
                    </a:prstClr>
                  </a:outerShdw>
                </a:effectLst>
              </a:rPr>
              <a:t>Na čitavom svijetu nema nikoga tko je potpuno isti kao ja. Sve što dolazi od mene izvorno je moje jer ja to odabirem sam. </a:t>
            </a:r>
          </a:p>
          <a:p>
            <a:r>
              <a:rPr lang="hr-HR" sz="2300" dirty="0" smtClean="0">
                <a:solidFill>
                  <a:schemeClr val="bg1">
                    <a:lumMod val="50000"/>
                  </a:schemeClr>
                </a:solidFill>
                <a:effectLst>
                  <a:outerShdw blurRad="50800" dist="38100" algn="tr" rotWithShape="0">
                    <a:prstClr val="black">
                      <a:alpha val="40000"/>
                    </a:prstClr>
                  </a:outerShdw>
                </a:effectLst>
              </a:rPr>
              <a:t>Ja posjedujem sve što se mene tiče: svoje tijelo, svoje osjećaje, svoja usta, svoj glas, sve svoje postupke, bez obzira na to odnose li se na mene ili na druge. Ja posjedujem svoje fantazije, svoje snove, svoje nade, svoje strahove. </a:t>
            </a:r>
            <a:endParaRPr lang="hr-HR" sz="2300" dirty="0">
              <a:solidFill>
                <a:schemeClr val="bg1">
                  <a:lumMod val="50000"/>
                </a:schemeClr>
              </a:solidFill>
            </a:endParaRPr>
          </a:p>
        </p:txBody>
      </p:sp>
      <p:pic>
        <p:nvPicPr>
          <p:cNvPr id="8" name="Slika 7" descr="06b"/>
          <p:cNvPicPr/>
          <p:nvPr/>
        </p:nvPicPr>
        <p:blipFill>
          <a:blip r:embed="rId3"/>
          <a:srcRect/>
          <a:stretch>
            <a:fillRect/>
          </a:stretch>
        </p:blipFill>
        <p:spPr bwMode="auto">
          <a:xfrm>
            <a:off x="4714876" y="1928802"/>
            <a:ext cx="4214842"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4294967295"/>
          </p:nvPr>
        </p:nvSpPr>
        <p:spPr>
          <a:xfrm>
            <a:off x="571472" y="714356"/>
            <a:ext cx="5786478" cy="5572164"/>
          </a:xfrm>
        </p:spPr>
        <p:txBody>
          <a:bodyPr/>
          <a:lstStyle/>
          <a:p>
            <a:r>
              <a:rPr lang="hr-HR" dirty="0" smtClean="0">
                <a:solidFill>
                  <a:schemeClr val="bg1">
                    <a:lumMod val="50000"/>
                  </a:schemeClr>
                </a:solidFill>
                <a:effectLst>
                  <a:outerShdw blurRad="50800" dist="38100" algn="tr" rotWithShape="0">
                    <a:prstClr val="black">
                      <a:alpha val="40000"/>
                    </a:prstClr>
                  </a:outerShdw>
                </a:effectLst>
              </a:rPr>
              <a:t>Ja posjedujem sve svoje trijumfe i uspjehe, sve svoje padove i pogreške. Zato što posjedujem sve na i u sebi, mogu se intimno poznavati. Znajući to mogu se sprijateljiti sa svim svojim dijelovima i zavoljeti sebe. </a:t>
            </a:r>
            <a:endParaRPr lang="hr-HR" dirty="0" smtClean="0">
              <a:solidFill>
                <a:schemeClr val="bg1">
                  <a:lumMod val="50000"/>
                </a:schemeClr>
              </a:solidFill>
            </a:endParaRPr>
          </a:p>
          <a:p>
            <a:r>
              <a:rPr lang="hr-HR" dirty="0" smtClean="0">
                <a:solidFill>
                  <a:schemeClr val="bg1">
                    <a:lumMod val="50000"/>
                  </a:schemeClr>
                </a:solidFill>
                <a:effectLst>
                  <a:outerShdw blurRad="50800" dist="38100" algn="tr" rotWithShape="0">
                    <a:prstClr val="black">
                      <a:alpha val="40000"/>
                    </a:prstClr>
                  </a:outerShdw>
                </a:effectLst>
              </a:rPr>
              <a:t>Znam da ima nekih vidova mene koji me zbunjuju i koje ne poznajem. Ali sve dok sam prijateljski raspoložen prema sebi i dok se volim, mogu hrabro i s nadom tragati za rješenjima zagonetki i za načinima na koje mogu saznati više o samom sebi. </a:t>
            </a:r>
          </a:p>
        </p:txBody>
      </p:sp>
      <p:pic>
        <p:nvPicPr>
          <p:cNvPr id="5" name="Slika 4" descr="ANd9GcQ2ZIoEyKagGI7Bj2tswEnrR_Zit-SJbVAB8_wUytWP8hLkDRZq"/>
          <p:cNvPicPr/>
          <p:nvPr/>
        </p:nvPicPr>
        <p:blipFill>
          <a:blip r:embed="rId2"/>
          <a:srcRect/>
          <a:stretch>
            <a:fillRect/>
          </a:stretch>
        </p:blipFill>
        <p:spPr bwMode="auto">
          <a:xfrm>
            <a:off x="6572264" y="571480"/>
            <a:ext cx="2214578" cy="3214710"/>
          </a:xfrm>
          <a:prstGeom prst="rect">
            <a:avLst/>
          </a:prstGeom>
          <a:noFill/>
          <a:ln w="9525">
            <a:noFill/>
            <a:miter lim="800000"/>
            <a:headEnd/>
            <a:tailEnd/>
          </a:ln>
        </p:spPr>
      </p:pic>
      <p:pic>
        <p:nvPicPr>
          <p:cNvPr id="3074" name="Picture 2" descr="http://www.google.hr/url?source=imglanding&amp;ct=img&amp;q=http://www.anitanaik.co.uk/images/teensBooks/wiseguides/selfEsteemGuideBIG.jpg&amp;sa=X&amp;ei=C1_-ULmCA4j24QTkmYG4BA&amp;ved=0CAsQ8wc&amp;usg=AFQjCNGmWV-5TdUVys4CCH_nzIF2ysgl_g"/>
          <p:cNvPicPr>
            <a:picLocks noChangeAspect="1" noChangeArrowheads="1"/>
          </p:cNvPicPr>
          <p:nvPr/>
        </p:nvPicPr>
        <p:blipFill>
          <a:blip r:embed="rId3"/>
          <a:srcRect/>
          <a:stretch>
            <a:fillRect/>
          </a:stretch>
        </p:blipFill>
        <p:spPr bwMode="auto">
          <a:xfrm>
            <a:off x="6429388" y="4286256"/>
            <a:ext cx="2571768" cy="228601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428860" y="498764"/>
            <a:ext cx="6591315" cy="1358600"/>
          </a:xfrm>
        </p:spPr>
        <p:txBody>
          <a:bodyPr/>
          <a:lstStyle/>
          <a:p>
            <a:r>
              <a:rPr lang="hr-HR" b="1" u="wavyDbl" dirty="0" smtClean="0">
                <a:solidFill>
                  <a:schemeClr val="tx1"/>
                </a:solidFill>
                <a:effectLst>
                  <a:innerShdw blurRad="63500" dist="50800">
                    <a:prstClr val="black">
                      <a:alpha val="50000"/>
                    </a:prstClr>
                  </a:innerShdw>
                </a:effectLst>
                <a:latin typeface="+mj-lt"/>
                <a:ea typeface="+mj-ea"/>
                <a:cs typeface="+mj-cs"/>
              </a:rPr>
              <a:t/>
            </a:r>
            <a:br>
              <a:rPr lang="hr-HR" b="1" u="wavyDbl" dirty="0" smtClean="0">
                <a:solidFill>
                  <a:schemeClr val="tx1"/>
                </a:solidFill>
                <a:effectLst>
                  <a:innerShdw blurRad="63500" dist="50800">
                    <a:prstClr val="black">
                      <a:alpha val="50000"/>
                    </a:prstClr>
                  </a:innerShdw>
                </a:effectLst>
                <a:latin typeface="+mj-lt"/>
                <a:ea typeface="+mj-ea"/>
                <a:cs typeface="+mj-cs"/>
              </a:rPr>
            </a:br>
            <a:r>
              <a:rPr lang="hr-HR" b="1" u="wavyDbl" dirty="0">
                <a:effectLst>
                  <a:innerShdw blurRad="63500" dist="50800">
                    <a:prstClr val="black">
                      <a:alpha val="50000"/>
                    </a:prstClr>
                  </a:innerShdw>
                </a:effectLst>
              </a:rPr>
              <a:t/>
            </a:r>
            <a:br>
              <a:rPr lang="hr-HR" b="1" u="wavyDbl" dirty="0">
                <a:effectLst>
                  <a:innerShdw blurRad="63500" dist="50800">
                    <a:prstClr val="black">
                      <a:alpha val="50000"/>
                    </a:prstClr>
                  </a:innerShdw>
                </a:effectLst>
              </a:rPr>
            </a:br>
            <a:r>
              <a:rPr lang="hr-HR" b="1" u="wavyDbl" dirty="0" smtClean="0">
                <a:effectLst>
                  <a:innerShdw blurRad="63500" dist="50800">
                    <a:prstClr val="black">
                      <a:alpha val="50000"/>
                    </a:prstClr>
                  </a:innerShdw>
                </a:effectLst>
              </a:rPr>
              <a:t/>
            </a:r>
            <a:br>
              <a:rPr lang="hr-HR" b="1" u="wavyDbl" dirty="0" smtClean="0">
                <a:effectLst>
                  <a:innerShdw blurRad="63500" dist="50800">
                    <a:prstClr val="black">
                      <a:alpha val="50000"/>
                    </a:prstClr>
                  </a:innerShdw>
                </a:effectLst>
              </a:rPr>
            </a:br>
            <a:r>
              <a:rPr lang="hr-HR" b="1" u="wavyDbl" dirty="0">
                <a:effectLst>
                  <a:innerShdw blurRad="63500" dist="50800">
                    <a:prstClr val="black">
                      <a:alpha val="50000"/>
                    </a:prstClr>
                  </a:innerShdw>
                </a:effectLst>
              </a:rPr>
              <a:t/>
            </a:r>
            <a:br>
              <a:rPr lang="hr-HR" b="1" u="wavyDbl" dirty="0">
                <a:effectLst>
                  <a:innerShdw blurRad="63500" dist="50800">
                    <a:prstClr val="black">
                      <a:alpha val="50000"/>
                    </a:prstClr>
                  </a:innerShdw>
                </a:effectLst>
              </a:rPr>
            </a:br>
            <a:r>
              <a:rPr lang="hr-HR" b="1" u="wavyDbl" dirty="0" smtClean="0">
                <a:effectLst>
                  <a:innerShdw blurRad="63500" dist="50800">
                    <a:prstClr val="black">
                      <a:alpha val="50000"/>
                    </a:prstClr>
                  </a:innerShdw>
                </a:effectLst>
              </a:rPr>
              <a:t/>
            </a:r>
            <a:br>
              <a:rPr lang="hr-HR" b="1" u="wavyDbl" dirty="0" smtClean="0">
                <a:effectLst>
                  <a:innerShdw blurRad="63500" dist="50800">
                    <a:prstClr val="black">
                      <a:alpha val="50000"/>
                    </a:prstClr>
                  </a:innerShdw>
                </a:effectLst>
              </a:rPr>
            </a:br>
            <a:r>
              <a:rPr lang="hr-HR" sz="3500" b="1" u="wavyDbl" dirty="0" smtClean="0">
                <a:solidFill>
                  <a:schemeClr val="bg1">
                    <a:lumMod val="50000"/>
                  </a:schemeClr>
                </a:solidFill>
                <a:effectLst>
                  <a:innerShdw blurRad="63500" dist="50800">
                    <a:prstClr val="black">
                      <a:alpha val="50000"/>
                    </a:prstClr>
                  </a:innerShdw>
                </a:effectLst>
                <a:latin typeface="Algerian" pitchFamily="82" charset="0"/>
              </a:rPr>
              <a:t>TKO </a:t>
            </a:r>
            <a:r>
              <a:rPr lang="hr-HR" sz="3500" b="1" u="wavyDbl" dirty="0">
                <a:solidFill>
                  <a:schemeClr val="bg1">
                    <a:lumMod val="50000"/>
                  </a:schemeClr>
                </a:solidFill>
                <a:effectLst>
                  <a:innerShdw blurRad="63500" dist="50800">
                    <a:prstClr val="black">
                      <a:alpha val="50000"/>
                    </a:prstClr>
                  </a:innerShdw>
                </a:effectLst>
                <a:latin typeface="Algerian" pitchFamily="82" charset="0"/>
              </a:rPr>
              <a:t>JE ŠKOLSKI PSIHOLOG?</a:t>
            </a:r>
            <a:r>
              <a:rPr lang="hr-HR" sz="3500" b="1" dirty="0">
                <a:solidFill>
                  <a:schemeClr val="bg1">
                    <a:lumMod val="50000"/>
                  </a:schemeClr>
                </a:solidFill>
                <a:latin typeface="Algerian" pitchFamily="82" charset="0"/>
              </a:rPr>
              <a:t/>
            </a:r>
            <a:br>
              <a:rPr lang="hr-HR" sz="3500" b="1" dirty="0">
                <a:solidFill>
                  <a:schemeClr val="bg1">
                    <a:lumMod val="50000"/>
                  </a:schemeClr>
                </a:solidFill>
                <a:latin typeface="Algerian" pitchFamily="82" charset="0"/>
              </a:rPr>
            </a:br>
            <a:endParaRPr lang="sr-Latn-CS" sz="3500" b="1" dirty="0">
              <a:solidFill>
                <a:schemeClr val="bg1">
                  <a:lumMod val="50000"/>
                </a:schemeClr>
              </a:solidFill>
              <a:latin typeface="Algerian" pitchFamily="82" charset="0"/>
            </a:endParaRPr>
          </a:p>
        </p:txBody>
      </p:sp>
      <p:sp>
        <p:nvSpPr>
          <p:cNvPr id="55299" name="Rectangle 3"/>
          <p:cNvSpPr>
            <a:spLocks noGrp="1" noChangeArrowheads="1"/>
          </p:cNvSpPr>
          <p:nvPr>
            <p:ph type="body" idx="1"/>
          </p:nvPr>
        </p:nvSpPr>
        <p:spPr>
          <a:xfrm>
            <a:off x="2143108" y="1928802"/>
            <a:ext cx="6877067" cy="4197361"/>
          </a:xfrm>
        </p:spPr>
        <p:txBody>
          <a:bodyPr/>
          <a:lstStyle/>
          <a:p>
            <a:r>
              <a:rPr lang="hr-HR" dirty="0">
                <a:solidFill>
                  <a:schemeClr val="bg1">
                    <a:lumMod val="50000"/>
                  </a:schemeClr>
                </a:solidFill>
                <a:effectLst>
                  <a:outerShdw blurRad="50800" dist="38100" algn="tr" rotWithShape="0">
                    <a:prstClr val="black">
                      <a:alpha val="40000"/>
                    </a:prstClr>
                  </a:outerShdw>
                </a:effectLst>
                <a:latin typeface="+mn-lt"/>
                <a:ea typeface="+mn-ea"/>
                <a:cs typeface="+mn-cs"/>
              </a:rPr>
              <a:t>Školski psiholog je stručnjak koji se bavi problematikom vezanom za školu i sustav obrazovanja. </a:t>
            </a:r>
            <a:endParaRPr lang="hr-HR" dirty="0" smtClean="0">
              <a:solidFill>
                <a:schemeClr val="bg1">
                  <a:lumMod val="50000"/>
                </a:schemeClr>
              </a:solidFill>
              <a:effectLst>
                <a:outerShdw blurRad="50800" dist="38100" algn="tr" rotWithShape="0">
                  <a:prstClr val="black">
                    <a:alpha val="40000"/>
                  </a:prstClr>
                </a:outerShdw>
              </a:effectLst>
              <a:latin typeface="+mn-lt"/>
              <a:ea typeface="+mn-ea"/>
              <a:cs typeface="+mn-cs"/>
            </a:endParaRPr>
          </a:p>
          <a:p>
            <a:r>
              <a:rPr lang="hr-HR" dirty="0" smtClean="0">
                <a:solidFill>
                  <a:schemeClr val="bg1">
                    <a:lumMod val="50000"/>
                  </a:schemeClr>
                </a:solidFill>
                <a:effectLst>
                  <a:outerShdw blurRad="50800" dist="38100" algn="tr" rotWithShape="0">
                    <a:prstClr val="black">
                      <a:alpha val="40000"/>
                    </a:prstClr>
                  </a:outerShdw>
                </a:effectLst>
              </a:rPr>
              <a:t>Rad psihologa je </a:t>
            </a:r>
            <a:r>
              <a:rPr lang="hr-HR" dirty="0" smtClean="0">
                <a:solidFill>
                  <a:schemeClr val="bg1">
                    <a:lumMod val="50000"/>
                  </a:schemeClr>
                </a:solidFill>
                <a:effectLst>
                  <a:outerShdw blurRad="50800" dist="38100" algn="tr" rotWithShape="0">
                    <a:prstClr val="black">
                      <a:alpha val="40000"/>
                    </a:prstClr>
                  </a:outerShdw>
                </a:effectLst>
              </a:rPr>
              <a:t>usmjeren na učenike i njihov osobni i akademski razvoj, na održavanje njihovog psihološkog </a:t>
            </a:r>
            <a:r>
              <a:rPr lang="hr-HR" dirty="0" smtClean="0">
                <a:solidFill>
                  <a:schemeClr val="bg1">
                    <a:lumMod val="50000"/>
                  </a:schemeClr>
                </a:solidFill>
                <a:effectLst>
                  <a:outerShdw blurRad="50800" dist="38100" algn="tr" rotWithShape="0">
                    <a:prstClr val="black">
                      <a:alpha val="40000"/>
                    </a:prstClr>
                  </a:outerShdw>
                </a:effectLst>
              </a:rPr>
              <a:t>zdravlja, </a:t>
            </a:r>
            <a:r>
              <a:rPr lang="hr-HR" dirty="0" smtClean="0">
                <a:solidFill>
                  <a:schemeClr val="bg1">
                    <a:lumMod val="50000"/>
                  </a:schemeClr>
                </a:solidFill>
                <a:effectLst>
                  <a:outerShdw blurRad="50800" dist="38100" algn="tr" rotWithShape="0">
                    <a:prstClr val="black">
                      <a:alpha val="40000"/>
                    </a:prstClr>
                  </a:outerShdw>
                </a:effectLst>
              </a:rPr>
              <a:t>te razvijanje socijalnih vještina</a:t>
            </a:r>
            <a:r>
              <a:rPr lang="hr-HR" dirty="0" smtClean="0">
                <a:solidFill>
                  <a:schemeClr val="bg1">
                    <a:lumMod val="50000"/>
                  </a:schemeClr>
                </a:solidFill>
                <a:effectLst>
                  <a:outerShdw blurRad="50800" dist="38100" algn="tr" rotWithShape="0">
                    <a:prstClr val="black">
                      <a:alpha val="40000"/>
                    </a:prstClr>
                  </a:outerShdw>
                </a:effectLst>
              </a:rPr>
              <a:t>.</a:t>
            </a:r>
            <a:endParaRPr lang="hr-HR" dirty="0" smtClean="0">
              <a:solidFill>
                <a:schemeClr val="bg1">
                  <a:lumMod val="50000"/>
                </a:schemeClr>
              </a:solidFill>
              <a:effectLst>
                <a:outerShdw blurRad="50800" dist="38100" algn="tr" rotWithShape="0">
                  <a:prstClr val="black">
                    <a:alpha val="40000"/>
                  </a:prstClr>
                </a:outerShdw>
              </a:effectLst>
              <a:latin typeface="+mn-lt"/>
              <a:ea typeface="+mn-ea"/>
              <a:cs typeface="+mn-cs"/>
            </a:endParaRPr>
          </a:p>
          <a:p>
            <a:r>
              <a:rPr lang="hr-HR" dirty="0" smtClean="0">
                <a:solidFill>
                  <a:schemeClr val="bg1">
                    <a:lumMod val="50000"/>
                  </a:schemeClr>
                </a:solidFill>
                <a:effectLst>
                  <a:outerShdw blurRad="50800" dist="38100" algn="tr" rotWithShape="0">
                    <a:prstClr val="black">
                      <a:alpha val="40000"/>
                    </a:prstClr>
                  </a:outerShdw>
                </a:effectLst>
                <a:latin typeface="+mn-lt"/>
                <a:ea typeface="+mn-ea"/>
                <a:cs typeface="+mn-cs"/>
              </a:rPr>
              <a:t>Posebno je važan rad </a:t>
            </a:r>
            <a:r>
              <a:rPr lang="hr-HR" dirty="0">
                <a:solidFill>
                  <a:schemeClr val="bg1">
                    <a:lumMod val="50000"/>
                  </a:schemeClr>
                </a:solidFill>
                <a:effectLst>
                  <a:outerShdw blurRad="50800" dist="38100" algn="tr" rotWithShape="0">
                    <a:prstClr val="black">
                      <a:alpha val="40000"/>
                    </a:prstClr>
                  </a:outerShdw>
                </a:effectLst>
                <a:latin typeface="+mn-lt"/>
                <a:ea typeface="+mn-ea"/>
                <a:cs typeface="+mn-cs"/>
              </a:rPr>
              <a:t>s djecom koja imaju neke poteškoće u učenju, pamćenju, </a:t>
            </a:r>
            <a:r>
              <a:rPr lang="hr-HR" dirty="0" smtClean="0">
                <a:solidFill>
                  <a:schemeClr val="bg1">
                    <a:lumMod val="50000"/>
                  </a:schemeClr>
                </a:solidFill>
                <a:effectLst>
                  <a:outerShdw blurRad="50800" dist="38100" algn="tr" rotWithShape="0">
                    <a:prstClr val="black">
                      <a:alpha val="40000"/>
                    </a:prstClr>
                  </a:outerShdw>
                </a:effectLst>
                <a:latin typeface="+mn-lt"/>
                <a:ea typeface="+mn-ea"/>
                <a:cs typeface="+mn-cs"/>
              </a:rPr>
              <a:t>pozornosti </a:t>
            </a:r>
            <a:r>
              <a:rPr lang="hr-HR" dirty="0">
                <a:solidFill>
                  <a:schemeClr val="bg1">
                    <a:lumMod val="50000"/>
                  </a:schemeClr>
                </a:solidFill>
                <a:effectLst>
                  <a:outerShdw blurRad="50800" dist="38100" algn="tr" rotWithShape="0">
                    <a:prstClr val="black">
                      <a:alpha val="40000"/>
                    </a:prstClr>
                  </a:outerShdw>
                </a:effectLst>
                <a:latin typeface="+mn-lt"/>
                <a:ea typeface="+mn-ea"/>
                <a:cs typeface="+mn-cs"/>
              </a:rPr>
              <a:t>ili ponašanju, te djecom koja imaju emocionalnih ili obiteljskih problema. </a:t>
            </a:r>
            <a:endParaRPr lang="hr-HR" dirty="0" smtClean="0">
              <a:solidFill>
                <a:schemeClr val="bg1">
                  <a:lumMod val="50000"/>
                </a:schemeClr>
              </a:solidFill>
              <a:effectLst>
                <a:outerShdw blurRad="50800" dist="38100" algn="tr" rotWithShape="0">
                  <a:prstClr val="black">
                    <a:alpha val="40000"/>
                  </a:prstClr>
                </a:outerShdw>
              </a:effectLst>
              <a:latin typeface="+mn-lt"/>
              <a:ea typeface="+mn-ea"/>
              <a:cs typeface="+mn-cs"/>
            </a:endParaRPr>
          </a:p>
          <a:p>
            <a:pPr>
              <a:buNone/>
            </a:pPr>
            <a:endParaRPr lang="sr-Latn-CS" dirty="0"/>
          </a:p>
        </p:txBody>
      </p:sp>
      <p:pic>
        <p:nvPicPr>
          <p:cNvPr id="55300" name="Picture 4" descr="psiholog"/>
          <p:cNvPicPr>
            <a:picLocks noChangeAspect="1" noChangeArrowheads="1"/>
          </p:cNvPicPr>
          <p:nvPr/>
        </p:nvPicPr>
        <p:blipFill>
          <a:blip r:embed="rId2"/>
          <a:srcRect/>
          <a:stretch>
            <a:fillRect/>
          </a:stretch>
        </p:blipFill>
        <p:spPr bwMode="auto">
          <a:xfrm>
            <a:off x="214282" y="642918"/>
            <a:ext cx="1814543" cy="3071834"/>
          </a:xfrm>
          <a:prstGeom prst="rect">
            <a:avLst/>
          </a:prstGeom>
          <a:noFill/>
          <a:ln w="9525">
            <a:noFill/>
            <a:miter lim="800000"/>
            <a:headEnd/>
            <a:tailEnd/>
          </a:ln>
        </p:spPr>
      </p:pic>
      <p:sp>
        <p:nvSpPr>
          <p:cNvPr id="8" name="Nasmiješeno lice 7"/>
          <p:cNvSpPr/>
          <p:nvPr/>
        </p:nvSpPr>
        <p:spPr>
          <a:xfrm>
            <a:off x="642910" y="4000504"/>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4294967295"/>
          </p:nvPr>
        </p:nvSpPr>
        <p:spPr>
          <a:xfrm>
            <a:off x="857225" y="500043"/>
            <a:ext cx="7715304" cy="2857520"/>
          </a:xfrm>
        </p:spPr>
        <p:txBody>
          <a:bodyPr/>
          <a:lstStyle/>
          <a:p>
            <a:r>
              <a:rPr lang="hr-HR" dirty="0" smtClean="0">
                <a:solidFill>
                  <a:schemeClr val="bg1">
                    <a:lumMod val="50000"/>
                  </a:schemeClr>
                </a:solidFill>
                <a:effectLst>
                  <a:outerShdw blurRad="50800" dist="38100" algn="tr" rotWithShape="0">
                    <a:prstClr val="black">
                      <a:alpha val="40000"/>
                    </a:prstClr>
                  </a:outerShdw>
                </a:effectLst>
              </a:rPr>
              <a:t>Bilo kako bilo, izgledam dobro i zdravo i što god kažem ili učinim, mislim ili osjećam u datom trenutku je izvorno moje. Ako se kasnije nešto od toga što sam rekao, kako sam izgledao ili osjećao pokaže kao krivo, ja to mogu odbaciti i zadržati ostatak i smisliti nešto novo umjesto onog što je odbačeno.</a:t>
            </a:r>
            <a:endParaRPr lang="hr-HR" dirty="0" smtClean="0">
              <a:solidFill>
                <a:schemeClr val="bg1">
                  <a:lumMod val="50000"/>
                </a:schemeClr>
              </a:solidFill>
            </a:endParaRPr>
          </a:p>
          <a:p>
            <a:r>
              <a:rPr lang="hr-HR" dirty="0" smtClean="0">
                <a:solidFill>
                  <a:schemeClr val="bg1">
                    <a:lumMod val="50000"/>
                  </a:schemeClr>
                </a:solidFill>
                <a:effectLst>
                  <a:outerShdw blurRad="50800" dist="38100" algn="tr" rotWithShape="0">
                    <a:prstClr val="black">
                      <a:alpha val="40000"/>
                    </a:prstClr>
                  </a:outerShdw>
                </a:effectLst>
              </a:rPr>
              <a:t>Vidim, čujem, osjećam, govorim; imam oruđe da bih preživio, da bih bio blizak drugima, da bih bio produktivan i pronašao smisao i red u svijetu ljudi i stvari izvan mene. Ja sebe posjedujem i zato se mogu stvarati.</a:t>
            </a:r>
            <a:endParaRPr lang="hr-HR" dirty="0" smtClean="0">
              <a:solidFill>
                <a:schemeClr val="bg1">
                  <a:lumMod val="50000"/>
                </a:schemeClr>
              </a:solidFill>
            </a:endParaRPr>
          </a:p>
          <a:p>
            <a:r>
              <a:rPr lang="hr-HR" dirty="0" smtClean="0">
                <a:solidFill>
                  <a:schemeClr val="bg1">
                    <a:lumMod val="50000"/>
                  </a:schemeClr>
                </a:solidFill>
                <a:effectLst>
                  <a:outerShdw blurRad="50800" dist="38100" algn="tr" rotWithShape="0">
                    <a:prstClr val="black">
                      <a:alpha val="40000"/>
                    </a:prstClr>
                  </a:outerShdw>
                </a:effectLst>
              </a:rPr>
              <a:t>Ja sam ja. I ja sam OK.</a:t>
            </a:r>
            <a:endParaRPr lang="hr-HR" dirty="0" smtClean="0">
              <a:solidFill>
                <a:schemeClr val="bg1">
                  <a:lumMod val="50000"/>
                </a:schemeClr>
              </a:solidFill>
            </a:endParaRPr>
          </a:p>
          <a:p>
            <a:endParaRPr lang="hr-HR" dirty="0"/>
          </a:p>
        </p:txBody>
      </p:sp>
      <p:pic>
        <p:nvPicPr>
          <p:cNvPr id="5" name="Slika 4" descr="http://www.celebdelacream.com/blog/wp-content/uploads/2011/08/eleph1.gif"/>
          <p:cNvPicPr/>
          <p:nvPr/>
        </p:nvPicPr>
        <p:blipFill>
          <a:blip r:embed="rId2"/>
          <a:srcRect/>
          <a:stretch>
            <a:fillRect/>
          </a:stretch>
        </p:blipFill>
        <p:spPr bwMode="auto">
          <a:xfrm>
            <a:off x="4929190" y="4500570"/>
            <a:ext cx="3000396"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have_nice_day"/>
          <p:cNvPicPr/>
          <p:nvPr/>
        </p:nvPicPr>
        <p:blipFill>
          <a:blip r:embed="rId2"/>
          <a:srcRect/>
          <a:stretch>
            <a:fillRect/>
          </a:stretch>
        </p:blipFill>
        <p:spPr bwMode="auto">
          <a:xfrm>
            <a:off x="2357422" y="2071678"/>
            <a:ext cx="4929222" cy="26432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a:xfrm>
            <a:off x="571472" y="274638"/>
            <a:ext cx="6429420" cy="1143000"/>
          </a:xfrm>
        </p:spPr>
        <p:txBody>
          <a:bodyPr/>
          <a:lstStyle/>
          <a:p>
            <a:r>
              <a:rPr lang="hr-HR" sz="3500" b="1" u="wavy" dirty="0" smtClean="0">
                <a:solidFill>
                  <a:schemeClr val="bg1">
                    <a:lumMod val="50000"/>
                  </a:schemeClr>
                </a:solidFill>
                <a:effectLst>
                  <a:outerShdw blurRad="50800" dist="38100" algn="tr" rotWithShape="0">
                    <a:prstClr val="black">
                      <a:alpha val="40000"/>
                    </a:prstClr>
                  </a:outerShdw>
                </a:effectLst>
                <a:latin typeface="Algerian" pitchFamily="82" charset="0"/>
              </a:rPr>
              <a:t>KAKO PSIHOLOG MOŽE POMOĆI</a:t>
            </a:r>
            <a:endParaRPr lang="hr-HR" sz="3500" dirty="0">
              <a:solidFill>
                <a:schemeClr val="bg1">
                  <a:lumMod val="50000"/>
                </a:schemeClr>
              </a:solidFill>
              <a:latin typeface="Algerian" pitchFamily="82" charset="0"/>
            </a:endParaRPr>
          </a:p>
        </p:txBody>
      </p:sp>
      <p:sp>
        <p:nvSpPr>
          <p:cNvPr id="5" name="Rezervirano mjesto sadržaja 4"/>
          <p:cNvSpPr>
            <a:spLocks noGrp="1"/>
          </p:cNvSpPr>
          <p:nvPr>
            <p:ph idx="1"/>
          </p:nvPr>
        </p:nvSpPr>
        <p:spPr>
          <a:xfrm>
            <a:off x="455613" y="1600200"/>
            <a:ext cx="4919951" cy="4525963"/>
          </a:xfrm>
        </p:spPr>
        <p:txBody>
          <a:bodyPr/>
          <a:lstStyle/>
          <a:p>
            <a:r>
              <a:rPr lang="hr-HR" dirty="0" smtClean="0">
                <a:solidFill>
                  <a:schemeClr val="bg1">
                    <a:lumMod val="50000"/>
                  </a:schemeClr>
                </a:solidFill>
              </a:rPr>
              <a:t>Psiholog korištenjem intervjua i psihologijskih mjernih instrumenata i tehnika nastoji saznati sve o problemu, odnosno identificirati problem.</a:t>
            </a:r>
          </a:p>
          <a:p>
            <a:r>
              <a:rPr lang="hr-HR" dirty="0" smtClean="0">
                <a:solidFill>
                  <a:schemeClr val="bg1">
                    <a:lumMod val="50000"/>
                  </a:schemeClr>
                </a:solidFill>
              </a:rPr>
              <a:t>Zatim nastoji pomoći pri odabiru najbolje metode za rješenje postojećeg problema. </a:t>
            </a:r>
          </a:p>
          <a:p>
            <a:r>
              <a:rPr lang="hr-HR" dirty="0" smtClean="0">
                <a:solidFill>
                  <a:schemeClr val="bg1">
                    <a:lumMod val="50000"/>
                  </a:schemeClr>
                </a:solidFill>
              </a:rPr>
              <a:t>Sljedeći korak je primjena metode u rješavanju problema.</a:t>
            </a:r>
          </a:p>
          <a:p>
            <a:r>
              <a:rPr lang="hr-HR" dirty="0" smtClean="0">
                <a:solidFill>
                  <a:schemeClr val="bg1">
                    <a:lumMod val="50000"/>
                  </a:schemeClr>
                </a:solidFill>
              </a:rPr>
              <a:t>Ono </a:t>
            </a:r>
            <a:r>
              <a:rPr lang="hr-HR" dirty="0" smtClean="0">
                <a:solidFill>
                  <a:schemeClr val="bg1">
                    <a:lumMod val="50000"/>
                  </a:schemeClr>
                </a:solidFill>
              </a:rPr>
              <a:t>što je nužno kod bilo kojeg problema, zajednički je trud učenika, nastavnika i roditelja.</a:t>
            </a:r>
          </a:p>
          <a:p>
            <a:endParaRPr lang="hr-HR" dirty="0"/>
          </a:p>
        </p:txBody>
      </p:sp>
      <p:pic>
        <p:nvPicPr>
          <p:cNvPr id="6" name="Slika 5" descr="detail_294_Askthe_school"/>
          <p:cNvPicPr/>
          <p:nvPr/>
        </p:nvPicPr>
        <p:blipFill>
          <a:blip r:embed="rId2"/>
          <a:srcRect/>
          <a:stretch>
            <a:fillRect/>
          </a:stretch>
        </p:blipFill>
        <p:spPr bwMode="auto">
          <a:xfrm>
            <a:off x="5643570" y="357166"/>
            <a:ext cx="3286148" cy="3071834"/>
          </a:xfrm>
          <a:prstGeom prst="rect">
            <a:avLst/>
          </a:prstGeom>
          <a:noFill/>
          <a:ln w="9525">
            <a:noFill/>
            <a:miter lim="800000"/>
            <a:headEnd/>
            <a:tailEnd/>
          </a:ln>
        </p:spPr>
      </p:pic>
      <p:pic>
        <p:nvPicPr>
          <p:cNvPr id="7" name="Slika 6" descr="http://www.onlinepsychologydegree.org/wp-content/uploads/2012/01/school-psychology-field.jpg"/>
          <p:cNvPicPr/>
          <p:nvPr/>
        </p:nvPicPr>
        <p:blipFill>
          <a:blip r:embed="rId3"/>
          <a:srcRect/>
          <a:stretch>
            <a:fillRect/>
          </a:stretch>
        </p:blipFill>
        <p:spPr bwMode="auto">
          <a:xfrm>
            <a:off x="5286380" y="4000504"/>
            <a:ext cx="3186116" cy="2643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5613" y="274638"/>
            <a:ext cx="8226425" cy="725470"/>
          </a:xfrm>
        </p:spPr>
        <p:txBody>
          <a:bodyPr/>
          <a:lstStyle/>
          <a:p>
            <a:r>
              <a:rPr lang="hr-HR" b="1" u="heavy" dirty="0" smtClean="0">
                <a:solidFill>
                  <a:schemeClr val="bg1">
                    <a:lumMod val="50000"/>
                  </a:schemeClr>
                </a:solidFill>
                <a:effectLst>
                  <a:innerShdw blurRad="63500" dist="50800">
                    <a:prstClr val="black">
                      <a:alpha val="50000"/>
                    </a:prstClr>
                  </a:innerShdw>
                </a:effectLst>
                <a:latin typeface="Algerian" pitchFamily="82" charset="0"/>
              </a:rPr>
              <a:t>KAKO ZNAM DA TREBAM POMOĆ ŠKOLSKOG PSIHOLOGA?</a:t>
            </a:r>
            <a:endParaRPr lang="hr-HR" dirty="0">
              <a:solidFill>
                <a:schemeClr val="bg1">
                  <a:lumMod val="50000"/>
                </a:schemeClr>
              </a:solidFill>
              <a:latin typeface="Algerian" pitchFamily="82" charset="0"/>
            </a:endParaRPr>
          </a:p>
        </p:txBody>
      </p:sp>
      <p:sp>
        <p:nvSpPr>
          <p:cNvPr id="57347" name="Rectangle 3"/>
          <p:cNvSpPr>
            <a:spLocks noGrp="1" noChangeArrowheads="1"/>
          </p:cNvSpPr>
          <p:nvPr>
            <p:ph type="body" idx="1"/>
          </p:nvPr>
        </p:nvSpPr>
        <p:spPr>
          <a:xfrm>
            <a:off x="428596" y="1285860"/>
            <a:ext cx="6000792" cy="5286412"/>
          </a:xfrm>
        </p:spPr>
        <p:txBody>
          <a:bodyPr/>
          <a:lstStyle/>
          <a:p>
            <a:r>
              <a:rPr lang="hr-HR" dirty="0" smtClean="0">
                <a:solidFill>
                  <a:schemeClr val="bg1">
                    <a:lumMod val="50000"/>
                  </a:schemeClr>
                </a:solidFill>
                <a:effectLst>
                  <a:outerShdw blurRad="50800" dist="38100" algn="tr" rotWithShape="0">
                    <a:prstClr val="black">
                      <a:alpha val="40000"/>
                    </a:prstClr>
                  </a:outerShdw>
                </a:effectLst>
              </a:rPr>
              <a:t>Za početak, razbijmo sliku o psihologu kao osobi kojoj te „šalju“. </a:t>
            </a:r>
          </a:p>
          <a:p>
            <a:r>
              <a:rPr lang="hr-HR" dirty="0" smtClean="0">
                <a:solidFill>
                  <a:schemeClr val="bg1">
                    <a:lumMod val="50000"/>
                  </a:schemeClr>
                </a:solidFill>
                <a:effectLst>
                  <a:outerShdw blurRad="50800" dist="38100" algn="tr" rotWithShape="0">
                    <a:prstClr val="black">
                      <a:alpha val="40000"/>
                    </a:prstClr>
                  </a:outerShdw>
                </a:effectLst>
              </a:rPr>
              <a:t>Ponekad te na razgovor s psihologom zaista uputi profesor ili roditelj, ali neka te to ne odbije. Možda ti se svidi pa odlučiš dolaziti zbog sebe. </a:t>
            </a:r>
          </a:p>
          <a:p>
            <a:r>
              <a:rPr lang="hr-HR" dirty="0" smtClean="0">
                <a:solidFill>
                  <a:schemeClr val="bg1">
                    <a:lumMod val="50000"/>
                  </a:schemeClr>
                </a:solidFill>
                <a:effectLst>
                  <a:outerShdw blurRad="50800" dist="38100" algn="tr" rotWithShape="0">
                    <a:prstClr val="black">
                      <a:alpha val="40000"/>
                    </a:prstClr>
                  </a:outerShdw>
                </a:effectLst>
              </a:rPr>
              <a:t>Psiholog u školi je partner, osoba od povjerenja koja ti pomaže u </a:t>
            </a:r>
            <a:r>
              <a:rPr lang="hr-HR" dirty="0" smtClean="0">
                <a:solidFill>
                  <a:schemeClr val="bg1">
                    <a:lumMod val="50000"/>
                  </a:schemeClr>
                </a:solidFill>
                <a:effectLst>
                  <a:outerShdw blurRad="50800" dist="38100" algn="tr" rotWithShape="0">
                    <a:prstClr val="black">
                      <a:alpha val="40000"/>
                    </a:prstClr>
                  </a:outerShdw>
                </a:effectLst>
              </a:rPr>
              <a:t>oblikovanju tvog identiteta. </a:t>
            </a:r>
            <a:endParaRPr lang="hr-HR" dirty="0" smtClean="0">
              <a:solidFill>
                <a:schemeClr val="bg1">
                  <a:lumMod val="50000"/>
                </a:schemeClr>
              </a:solidFill>
              <a:effectLst>
                <a:outerShdw blurRad="50800" dist="38100" algn="tr" rotWithShape="0">
                  <a:prstClr val="black">
                    <a:alpha val="40000"/>
                  </a:prstClr>
                </a:outerShdw>
              </a:effectLst>
            </a:endParaRPr>
          </a:p>
          <a:p>
            <a:r>
              <a:rPr lang="hr-HR" dirty="0" smtClean="0">
                <a:solidFill>
                  <a:schemeClr val="bg1">
                    <a:lumMod val="50000"/>
                  </a:schemeClr>
                </a:solidFill>
                <a:effectLst>
                  <a:outerShdw blurRad="50800" dist="38100" algn="tr" rotWithShape="0">
                    <a:prstClr val="black">
                      <a:alpha val="40000"/>
                    </a:prstClr>
                  </a:outerShdw>
                </a:effectLst>
              </a:rPr>
              <a:t>Školskom psihologu se obraćaš kada želiš razgovarati o nečemu ili trebaš pomoć zbog neke situacije u školi ili izvan nje. </a:t>
            </a:r>
          </a:p>
        </p:txBody>
      </p:sp>
      <p:pic>
        <p:nvPicPr>
          <p:cNvPr id="4" name="Slika 3" descr="Psychology"/>
          <p:cNvPicPr/>
          <p:nvPr/>
        </p:nvPicPr>
        <p:blipFill>
          <a:blip r:embed="rId2"/>
          <a:srcRect/>
          <a:stretch>
            <a:fillRect/>
          </a:stretch>
        </p:blipFill>
        <p:spPr bwMode="auto">
          <a:xfrm>
            <a:off x="6929454" y="642918"/>
            <a:ext cx="1714512" cy="2181225"/>
          </a:xfrm>
          <a:prstGeom prst="rect">
            <a:avLst/>
          </a:prstGeom>
          <a:noFill/>
          <a:ln w="9525">
            <a:noFill/>
            <a:miter lim="800000"/>
            <a:headEnd/>
            <a:tailEnd/>
          </a:ln>
        </p:spPr>
      </p:pic>
      <p:pic>
        <p:nvPicPr>
          <p:cNvPr id="6" name="Slika 5" descr="http://cms.pflugervilleisd.net/cms/lib/TX01001527/Centricity/Domain/4/psychologist1.jpg"/>
          <p:cNvPicPr/>
          <p:nvPr/>
        </p:nvPicPr>
        <p:blipFill>
          <a:blip r:embed="rId3"/>
          <a:srcRect/>
          <a:stretch>
            <a:fillRect/>
          </a:stretch>
        </p:blipFill>
        <p:spPr bwMode="auto">
          <a:xfrm>
            <a:off x="6500826" y="3143248"/>
            <a:ext cx="2428892" cy="3071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4294967295"/>
          </p:nvPr>
        </p:nvSpPr>
        <p:spPr>
          <a:xfrm>
            <a:off x="642910" y="500042"/>
            <a:ext cx="8072494" cy="3786214"/>
          </a:xfrm>
        </p:spPr>
        <p:txBody>
          <a:bodyPr/>
          <a:lstStyle/>
          <a:p>
            <a:r>
              <a:rPr lang="hr-HR" dirty="0" smtClean="0">
                <a:solidFill>
                  <a:schemeClr val="bg1">
                    <a:lumMod val="50000"/>
                  </a:schemeClr>
                </a:solidFill>
                <a:effectLst>
                  <a:outerShdw blurRad="50800" dist="38100" algn="tr" rotWithShape="0">
                    <a:prstClr val="black">
                      <a:alpha val="40000"/>
                    </a:prstClr>
                  </a:outerShdw>
                </a:effectLst>
              </a:rPr>
              <a:t>Odlazak psihologu je kao odlazak profesoru kad ne razumiješ neki zadatak ili odlazak majstoru za bicikle kad ga ne znaš popraviti sam/</a:t>
            </a:r>
            <a:r>
              <a:rPr lang="hr-HR" dirty="0" err="1" smtClean="0">
                <a:solidFill>
                  <a:schemeClr val="bg1">
                    <a:lumMod val="50000"/>
                  </a:schemeClr>
                </a:solidFill>
                <a:effectLst>
                  <a:outerShdw blurRad="50800" dist="38100" algn="tr" rotWithShape="0">
                    <a:prstClr val="black">
                      <a:alpha val="40000"/>
                    </a:prstClr>
                  </a:outerShdw>
                </a:effectLst>
              </a:rPr>
              <a:t>a.</a:t>
            </a:r>
            <a:r>
              <a:rPr lang="hr-HR" dirty="0" smtClean="0">
                <a:solidFill>
                  <a:schemeClr val="bg1">
                    <a:lumMod val="50000"/>
                  </a:schemeClr>
                </a:solidFill>
                <a:effectLst>
                  <a:outerShdw blurRad="50800" dist="38100" algn="tr" rotWithShape="0">
                    <a:prstClr val="black">
                      <a:alpha val="40000"/>
                    </a:prstClr>
                  </a:outerShdw>
                </a:effectLst>
              </a:rPr>
              <a:t>.</a:t>
            </a:r>
            <a:endParaRPr lang="hr-HR" dirty="0" smtClean="0">
              <a:solidFill>
                <a:schemeClr val="bg1">
                  <a:lumMod val="50000"/>
                </a:schemeClr>
              </a:solidFill>
            </a:endParaRPr>
          </a:p>
          <a:p>
            <a:r>
              <a:rPr lang="hr-HR" dirty="0" smtClean="0">
                <a:solidFill>
                  <a:schemeClr val="bg1">
                    <a:lumMod val="50000"/>
                  </a:schemeClr>
                </a:solidFill>
                <a:effectLst>
                  <a:outerShdw blurRad="50800" dist="38100" algn="tr" rotWithShape="0">
                    <a:prstClr val="black">
                      <a:alpha val="40000"/>
                    </a:prstClr>
                  </a:outerShdw>
                </a:effectLst>
              </a:rPr>
              <a:t>Nema ničeg lošeg u tome da ponekad potražimo neutralnu osobu koja će nas saslušati i pomoći nam sagledati situaciju iz neke druge perspektive. </a:t>
            </a:r>
          </a:p>
          <a:p>
            <a:r>
              <a:rPr lang="hr-HR" dirty="0" smtClean="0">
                <a:solidFill>
                  <a:schemeClr val="bg1">
                    <a:lumMod val="50000"/>
                  </a:schemeClr>
                </a:solidFill>
                <a:effectLst>
                  <a:outerShdw blurRad="50800" dist="38100" algn="tr" rotWithShape="0">
                    <a:prstClr val="black">
                      <a:alpha val="40000"/>
                    </a:prstClr>
                  </a:outerShdw>
                </a:effectLst>
              </a:rPr>
              <a:t>Ponekad u razgovoru s psihologom dođemo do vrlo jednostavnih rješenja koje sami nismo mogli vidjeti jer su nas blokirale snažne emocije. </a:t>
            </a:r>
          </a:p>
        </p:txBody>
      </p:sp>
      <p:pic>
        <p:nvPicPr>
          <p:cNvPr id="4" name="Slika 3" descr="psychologist"/>
          <p:cNvPicPr/>
          <p:nvPr/>
        </p:nvPicPr>
        <p:blipFill>
          <a:blip r:embed="rId2"/>
          <a:srcRect/>
          <a:stretch>
            <a:fillRect/>
          </a:stretch>
        </p:blipFill>
        <p:spPr bwMode="auto">
          <a:xfrm>
            <a:off x="2714612" y="4071942"/>
            <a:ext cx="5500726" cy="2643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4294967295"/>
          </p:nvPr>
        </p:nvSpPr>
        <p:spPr>
          <a:xfrm>
            <a:off x="428596" y="714356"/>
            <a:ext cx="8501122" cy="5643602"/>
          </a:xfrm>
        </p:spPr>
        <p:txBody>
          <a:bodyPr/>
          <a:lstStyle/>
          <a:p>
            <a:r>
              <a:rPr lang="hr-HR" dirty="0" smtClean="0">
                <a:solidFill>
                  <a:schemeClr val="bg1">
                    <a:lumMod val="50000"/>
                  </a:schemeClr>
                </a:solidFill>
                <a:effectLst>
                  <a:outerShdw blurRad="50800" dist="38100" algn="tr" rotWithShape="0">
                    <a:prstClr val="black">
                      <a:alpha val="40000"/>
                    </a:prstClr>
                  </a:outerShdw>
                </a:effectLst>
              </a:rPr>
              <a:t>Nije lako odmah primijetiti kada neka životna situacija ili problem postaju preteški da se s njima nosimo </a:t>
            </a:r>
            <a:r>
              <a:rPr lang="hr-HR" dirty="0" smtClean="0">
                <a:solidFill>
                  <a:schemeClr val="bg1">
                    <a:lumMod val="50000"/>
                  </a:schemeClr>
                </a:solidFill>
                <a:effectLst>
                  <a:outerShdw blurRad="50800" dist="38100" algn="tr" rotWithShape="0">
                    <a:prstClr val="black">
                      <a:alpha val="40000"/>
                    </a:prstClr>
                  </a:outerShdw>
                </a:effectLst>
              </a:rPr>
              <a:t>sami.</a:t>
            </a:r>
            <a:endParaRPr lang="hr-HR" dirty="0" smtClean="0">
              <a:solidFill>
                <a:schemeClr val="bg1">
                  <a:lumMod val="50000"/>
                </a:schemeClr>
              </a:solidFill>
            </a:endParaRPr>
          </a:p>
          <a:p>
            <a:r>
              <a:rPr lang="hr-HR" dirty="0" smtClean="0">
                <a:solidFill>
                  <a:schemeClr val="bg1">
                    <a:lumMod val="50000"/>
                  </a:schemeClr>
                </a:solidFill>
                <a:effectLst>
                  <a:outerShdw blurRad="50800" dist="38100" algn="tr" rotWithShape="0">
                    <a:prstClr val="black">
                      <a:alpha val="40000"/>
                    </a:prstClr>
                  </a:outerShdw>
                </a:effectLst>
              </a:rPr>
              <a:t>Čak i ako prolazite kroz životnu fazu koja većini ljudi donosi stres i nezadovoljstvo, kao što su prijelaz iz osnovne u srednju školu, promjena sredine, adolescencija i </a:t>
            </a:r>
            <a:r>
              <a:rPr lang="hr-HR" dirty="0" err="1" smtClean="0">
                <a:solidFill>
                  <a:schemeClr val="bg1">
                    <a:lumMod val="50000"/>
                  </a:schemeClr>
                </a:solidFill>
                <a:effectLst>
                  <a:outerShdw blurRad="50800" dist="38100" algn="tr" rotWithShape="0">
                    <a:prstClr val="black">
                      <a:alpha val="40000"/>
                    </a:prstClr>
                  </a:outerShdw>
                </a:effectLst>
              </a:rPr>
              <a:t>dr</a:t>
            </a:r>
            <a:r>
              <a:rPr lang="hr-HR" dirty="0" smtClean="0">
                <a:solidFill>
                  <a:schemeClr val="bg1">
                    <a:lumMod val="50000"/>
                  </a:schemeClr>
                </a:solidFill>
                <a:effectLst>
                  <a:outerShdw blurRad="50800" dist="38100" algn="tr" rotWithShape="0">
                    <a:prstClr val="black">
                      <a:alpha val="40000"/>
                    </a:prstClr>
                  </a:outerShdw>
                </a:effectLst>
              </a:rPr>
              <a:t>., nema razloga da ne podijelite s nekim svoja iskustva u vezi s tim. Možda vam se dogodila neka druga velika životna promjena, rastava roditelja ili prekid intenzivne emocionalne </a:t>
            </a:r>
            <a:r>
              <a:rPr lang="hr-HR" dirty="0" err="1" smtClean="0">
                <a:solidFill>
                  <a:schemeClr val="bg1">
                    <a:lumMod val="50000"/>
                  </a:schemeClr>
                </a:solidFill>
                <a:effectLst>
                  <a:outerShdw blurRad="50800" dist="38100" algn="tr" rotWithShape="0">
                    <a:prstClr val="black">
                      <a:alpha val="40000"/>
                    </a:prstClr>
                  </a:outerShdw>
                </a:effectLst>
              </a:rPr>
              <a:t>veze..</a:t>
            </a:r>
            <a:r>
              <a:rPr lang="hr-HR" dirty="0" smtClean="0">
                <a:solidFill>
                  <a:schemeClr val="bg1">
                    <a:lumMod val="50000"/>
                  </a:schemeClr>
                </a:solidFill>
                <a:effectLst>
                  <a:outerShdw blurRad="50800" dist="38100" algn="tr" rotWithShape="0">
                    <a:prstClr val="black">
                      <a:alpha val="40000"/>
                    </a:prstClr>
                  </a:outerShdw>
                </a:effectLst>
              </a:rPr>
              <a:t>.</a:t>
            </a:r>
          </a:p>
          <a:p>
            <a:endParaRPr lang="hr-HR" dirty="0">
              <a:solidFill>
                <a:schemeClr val="bg1">
                  <a:lumMod val="50000"/>
                </a:schemeClr>
              </a:solidFill>
            </a:endParaRPr>
          </a:p>
        </p:txBody>
      </p:sp>
      <p:pic>
        <p:nvPicPr>
          <p:cNvPr id="6" name="Slika 5" descr="school%20psychology"/>
          <p:cNvPicPr/>
          <p:nvPr/>
        </p:nvPicPr>
        <p:blipFill>
          <a:blip r:embed="rId2"/>
          <a:srcRect/>
          <a:stretch>
            <a:fillRect/>
          </a:stretch>
        </p:blipFill>
        <p:spPr bwMode="auto">
          <a:xfrm>
            <a:off x="714348" y="4429132"/>
            <a:ext cx="5214974" cy="2286016"/>
          </a:xfrm>
          <a:prstGeom prst="rect">
            <a:avLst/>
          </a:prstGeom>
          <a:noFill/>
          <a:ln w="9525">
            <a:noFill/>
            <a:miter lim="800000"/>
            <a:headEnd/>
            <a:tailEnd/>
          </a:ln>
        </p:spPr>
      </p:pic>
      <p:pic>
        <p:nvPicPr>
          <p:cNvPr id="4" name="Slika 3" descr="http://togalearning.files.wordpress.com/2011/05/shutterstock_75143053.jpg"/>
          <p:cNvPicPr/>
          <p:nvPr/>
        </p:nvPicPr>
        <p:blipFill>
          <a:blip r:embed="rId3" cstate="print"/>
          <a:srcRect/>
          <a:stretch>
            <a:fillRect/>
          </a:stretch>
        </p:blipFill>
        <p:spPr bwMode="auto">
          <a:xfrm>
            <a:off x="6572264" y="3929066"/>
            <a:ext cx="1971666" cy="2071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1000100" y="1000108"/>
            <a:ext cx="7643866" cy="369332"/>
          </a:xfrm>
          <a:prstGeom prst="rect">
            <a:avLst/>
          </a:prstGeom>
        </p:spPr>
        <p:txBody>
          <a:bodyPr wrap="square">
            <a:spAutoFit/>
          </a:bodyPr>
          <a:lstStyle/>
          <a:p>
            <a:r>
              <a:rPr lang="hr-HR" dirty="0" smtClean="0">
                <a:solidFill>
                  <a:schemeClr val="bg1">
                    <a:lumMod val="50000"/>
                  </a:schemeClr>
                </a:solidFill>
                <a:effectLst>
                  <a:outerShdw blurRad="50800" dist="38100" algn="tr" rotWithShape="0">
                    <a:prstClr val="black">
                      <a:alpha val="40000"/>
                    </a:prstClr>
                  </a:outerShdw>
                </a:effectLst>
              </a:rPr>
              <a:t>.</a:t>
            </a:r>
            <a:endParaRPr lang="hr-HR" dirty="0" smtClean="0">
              <a:solidFill>
                <a:schemeClr val="bg1">
                  <a:lumMod val="50000"/>
                </a:schemeClr>
              </a:solidFill>
            </a:endParaRPr>
          </a:p>
        </p:txBody>
      </p:sp>
      <p:sp>
        <p:nvSpPr>
          <p:cNvPr id="6" name="Rezervirano mjesto sadržaja 5"/>
          <p:cNvSpPr>
            <a:spLocks noGrp="1"/>
          </p:cNvSpPr>
          <p:nvPr>
            <p:ph idx="4294967295"/>
          </p:nvPr>
        </p:nvSpPr>
        <p:spPr>
          <a:xfrm>
            <a:off x="3071802" y="500042"/>
            <a:ext cx="5500726" cy="5929354"/>
          </a:xfrm>
        </p:spPr>
        <p:txBody>
          <a:bodyPr/>
          <a:lstStyle/>
          <a:p>
            <a:r>
              <a:rPr lang="hr-HR" dirty="0" smtClean="0">
                <a:solidFill>
                  <a:schemeClr val="bg1">
                    <a:lumMod val="50000"/>
                  </a:schemeClr>
                </a:solidFill>
                <a:effectLst>
                  <a:outerShdw blurRad="50800" dist="38100" algn="tr" rotWithShape="0">
                    <a:prstClr val="black">
                      <a:alpha val="40000"/>
                    </a:prstClr>
                  </a:outerShdw>
                </a:effectLst>
              </a:rPr>
              <a:t>Ponekad osjećate da se povlačite od ljudi i teško dijelite osjećaje s drugima, osjećate se bespomoćno</a:t>
            </a:r>
            <a:r>
              <a:rPr lang="hr-HR" dirty="0" smtClean="0">
                <a:solidFill>
                  <a:schemeClr val="bg1">
                    <a:lumMod val="50000"/>
                  </a:schemeClr>
                </a:solidFill>
                <a:effectLst>
                  <a:outerShdw blurRad="50800" dist="38100" algn="tr" rotWithShape="0">
                    <a:prstClr val="black">
                      <a:alpha val="40000"/>
                    </a:prstClr>
                  </a:outerShdw>
                </a:effectLst>
              </a:rPr>
              <a:t>, mučite </a:t>
            </a:r>
            <a:r>
              <a:rPr lang="hr-HR" dirty="0" smtClean="0">
                <a:solidFill>
                  <a:schemeClr val="bg1">
                    <a:lumMod val="50000"/>
                  </a:schemeClr>
                </a:solidFill>
                <a:effectLst>
                  <a:outerShdw blurRad="50800" dist="38100" algn="tr" rotWithShape="0">
                    <a:prstClr val="black">
                      <a:alpha val="40000"/>
                    </a:prstClr>
                  </a:outerShdw>
                </a:effectLst>
              </a:rPr>
              <a:t>se  s niskim samopoštovanjem, preplašeni ste i zabrinuti.</a:t>
            </a:r>
          </a:p>
          <a:p>
            <a:r>
              <a:rPr lang="hr-HR" dirty="0" smtClean="0">
                <a:solidFill>
                  <a:schemeClr val="bg1">
                    <a:lumMod val="50000"/>
                  </a:schemeClr>
                </a:solidFill>
                <a:effectLst>
                  <a:outerShdw blurRad="50800" dist="38100" algn="tr" rotWithShape="0">
                    <a:prstClr val="black">
                      <a:alpha val="40000"/>
                    </a:prstClr>
                  </a:outerShdw>
                </a:effectLst>
              </a:rPr>
              <a:t>Primjećujete česte </a:t>
            </a:r>
            <a:r>
              <a:rPr lang="hr-HR" dirty="0" smtClean="0">
                <a:solidFill>
                  <a:schemeClr val="bg1">
                    <a:lumMod val="50000"/>
                  </a:schemeClr>
                </a:solidFill>
                <a:effectLst>
                  <a:outerShdw blurRad="50800" dist="38100" algn="tr" rotWithShape="0">
                    <a:prstClr val="black">
                      <a:alpha val="40000"/>
                    </a:prstClr>
                  </a:outerShdw>
                </a:effectLst>
              </a:rPr>
              <a:t>fizičke smetnje poput glavobolja, bolova u želucu, problema sa spavanjem i </a:t>
            </a:r>
            <a:r>
              <a:rPr lang="hr-HR" dirty="0" err="1" smtClean="0">
                <a:solidFill>
                  <a:schemeClr val="bg1">
                    <a:lumMod val="50000"/>
                  </a:schemeClr>
                </a:solidFill>
                <a:effectLst>
                  <a:outerShdw blurRad="50800" dist="38100" algn="tr" rotWithShape="0">
                    <a:prstClr val="black">
                      <a:alpha val="40000"/>
                    </a:prstClr>
                  </a:outerShdw>
                </a:effectLst>
              </a:rPr>
              <a:t>sl</a:t>
            </a:r>
            <a:r>
              <a:rPr lang="hr-HR" dirty="0" smtClean="0">
                <a:solidFill>
                  <a:schemeClr val="bg1">
                    <a:lumMod val="50000"/>
                  </a:schemeClr>
                </a:solidFill>
                <a:effectLst>
                  <a:outerShdw blurRad="50800" dist="38100" algn="tr" rotWithShape="0">
                    <a:prstClr val="black">
                      <a:alpha val="40000"/>
                    </a:prstClr>
                  </a:outerShdw>
                </a:effectLst>
              </a:rPr>
              <a:t>., koje </a:t>
            </a:r>
            <a:r>
              <a:rPr lang="hr-HR" dirty="0" smtClean="0">
                <a:solidFill>
                  <a:schemeClr val="bg1">
                    <a:lumMod val="50000"/>
                  </a:schemeClr>
                </a:solidFill>
                <a:effectLst>
                  <a:outerShdw blurRad="50800" dist="38100" algn="tr" rotWithShape="0">
                    <a:prstClr val="black">
                      <a:alpha val="40000"/>
                    </a:prstClr>
                  </a:outerShdw>
                </a:effectLst>
              </a:rPr>
              <a:t>nemaju jasan medicinski uzrok i to vas zabrinjava…</a:t>
            </a:r>
          </a:p>
          <a:p>
            <a:r>
              <a:rPr lang="hr-HR" dirty="0" smtClean="0">
                <a:solidFill>
                  <a:schemeClr val="bg1">
                    <a:lumMod val="50000"/>
                  </a:schemeClr>
                </a:solidFill>
                <a:effectLst>
                  <a:outerShdw blurRad="50800" dist="38100" algn="tr" rotWithShape="0">
                    <a:prstClr val="black">
                      <a:alpha val="40000"/>
                    </a:prstClr>
                  </a:outerShdw>
                </a:effectLst>
              </a:rPr>
              <a:t>Sve su to situacije u kojima možete zatražiti pomoć ili podršku u </a:t>
            </a:r>
            <a:r>
              <a:rPr lang="hr-HR" dirty="0" smtClean="0">
                <a:solidFill>
                  <a:schemeClr val="bg1">
                    <a:lumMod val="50000"/>
                  </a:schemeClr>
                </a:solidFill>
                <a:effectLst>
                  <a:outerShdw blurRad="50800" dist="38100" algn="tr" rotWithShape="0">
                    <a:prstClr val="black">
                      <a:alpha val="40000"/>
                    </a:prstClr>
                  </a:outerShdw>
                </a:effectLst>
              </a:rPr>
              <a:t>sučeljavanju s teškoćama.</a:t>
            </a:r>
            <a:endParaRPr lang="hr-HR" dirty="0"/>
          </a:p>
        </p:txBody>
      </p:sp>
      <p:pic>
        <p:nvPicPr>
          <p:cNvPr id="1026" name="Picture 2" descr="http://www.svetmobil.com/wp-content/uploads/2012/08/nesanica1.jpg"/>
          <p:cNvPicPr>
            <a:picLocks noChangeAspect="1" noChangeArrowheads="1"/>
          </p:cNvPicPr>
          <p:nvPr/>
        </p:nvPicPr>
        <p:blipFill>
          <a:blip r:embed="rId2"/>
          <a:srcRect/>
          <a:stretch>
            <a:fillRect/>
          </a:stretch>
        </p:blipFill>
        <p:spPr bwMode="auto">
          <a:xfrm>
            <a:off x="500034" y="428604"/>
            <a:ext cx="2214578" cy="2447947"/>
          </a:xfrm>
          <a:prstGeom prst="rect">
            <a:avLst/>
          </a:prstGeom>
          <a:noFill/>
        </p:spPr>
      </p:pic>
      <p:pic>
        <p:nvPicPr>
          <p:cNvPr id="1028" name="Picture 4" descr="http://www.24sata.hr/image/glavobolja-i-nesanica-stizu-nam-zajedno-s-juzinom-504x335-20070310-20101019003801-497.jpg"/>
          <p:cNvPicPr>
            <a:picLocks noChangeAspect="1" noChangeArrowheads="1"/>
          </p:cNvPicPr>
          <p:nvPr/>
        </p:nvPicPr>
        <p:blipFill>
          <a:blip r:embed="rId3"/>
          <a:srcRect/>
          <a:stretch>
            <a:fillRect/>
          </a:stretch>
        </p:blipFill>
        <p:spPr bwMode="auto">
          <a:xfrm>
            <a:off x="285720" y="3214686"/>
            <a:ext cx="2571768" cy="297656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p:cNvSpPr>
            <a:spLocks noGrp="1"/>
          </p:cNvSpPr>
          <p:nvPr>
            <p:ph idx="4294967295"/>
          </p:nvPr>
        </p:nvSpPr>
        <p:spPr>
          <a:xfrm>
            <a:off x="571472" y="785795"/>
            <a:ext cx="4857784" cy="4000527"/>
          </a:xfrm>
        </p:spPr>
        <p:txBody>
          <a:bodyPr/>
          <a:lstStyle/>
          <a:p>
            <a:r>
              <a:rPr lang="hr-HR" dirty="0" smtClean="0">
                <a:solidFill>
                  <a:schemeClr val="bg1">
                    <a:lumMod val="50000"/>
                  </a:schemeClr>
                </a:solidFill>
                <a:effectLst>
                  <a:outerShdw blurRad="50800" dist="38100" algn="tr" rotWithShape="0">
                    <a:prstClr val="black">
                      <a:alpha val="40000"/>
                    </a:prstClr>
                  </a:outerShdw>
                </a:effectLst>
              </a:rPr>
              <a:t>Psiholog vam može pomoći u prepoznavanju misli, osjećaja ili ponašanja koja vas ometaju u ostvarivanju vaših ciljeva. </a:t>
            </a:r>
          </a:p>
          <a:p>
            <a:r>
              <a:rPr lang="hr-HR" dirty="0" smtClean="0">
                <a:solidFill>
                  <a:schemeClr val="bg1">
                    <a:lumMod val="50000"/>
                  </a:schemeClr>
                </a:solidFill>
                <a:effectLst>
                  <a:outerShdw blurRad="50800" dist="38100" algn="tr" rotWithShape="0">
                    <a:prstClr val="black">
                      <a:alpha val="40000"/>
                    </a:prstClr>
                  </a:outerShdw>
                </a:effectLst>
              </a:rPr>
              <a:t>Zajedno ćete raditi na postavljanju ciljeva i razvijanju konkretnih planova za nadilaženje tih prepreka.</a:t>
            </a:r>
          </a:p>
          <a:p>
            <a:r>
              <a:rPr lang="hr-HR" dirty="0" smtClean="0">
                <a:solidFill>
                  <a:schemeClr val="bg1">
                    <a:lumMod val="50000"/>
                  </a:schemeClr>
                </a:solidFill>
                <a:effectLst>
                  <a:outerShdw blurRad="50800" dist="38100" algn="tr" rotWithShape="0">
                    <a:prstClr val="black">
                      <a:alpha val="40000"/>
                    </a:prstClr>
                  </a:outerShdw>
                </a:effectLst>
              </a:rPr>
              <a:t>Ako </a:t>
            </a:r>
            <a:r>
              <a:rPr lang="hr-HR" dirty="0" smtClean="0">
                <a:solidFill>
                  <a:schemeClr val="bg1">
                    <a:lumMod val="50000"/>
                  </a:schemeClr>
                </a:solidFill>
                <a:effectLst>
                  <a:outerShdw blurRad="50800" dist="38100" algn="tr" rotWithShape="0">
                    <a:prstClr val="black">
                      <a:alpha val="40000"/>
                    </a:prstClr>
                  </a:outerShdw>
                </a:effectLst>
              </a:rPr>
              <a:t>se u vašem životu sve odvija dobro, ali biste ipak željeli još malo poraditi na osobnom rastu, psiholog vam može pomoći u prepoznavanju ili usmjeravanju vaših snaga i potencijala.</a:t>
            </a:r>
            <a:endParaRPr lang="hr-HR" dirty="0">
              <a:solidFill>
                <a:schemeClr val="bg1">
                  <a:lumMod val="50000"/>
                </a:schemeClr>
              </a:solidFill>
            </a:endParaRPr>
          </a:p>
        </p:txBody>
      </p:sp>
      <p:pic>
        <p:nvPicPr>
          <p:cNvPr id="8" name="Slika 7" descr="kaa"/>
          <p:cNvPicPr/>
          <p:nvPr/>
        </p:nvPicPr>
        <p:blipFill>
          <a:blip r:embed="rId3" cstate="print"/>
          <a:srcRect/>
          <a:stretch>
            <a:fillRect/>
          </a:stretch>
        </p:blipFill>
        <p:spPr bwMode="auto">
          <a:xfrm>
            <a:off x="5214942" y="4286256"/>
            <a:ext cx="2928958" cy="2143140"/>
          </a:xfrm>
          <a:prstGeom prst="rect">
            <a:avLst/>
          </a:prstGeom>
          <a:noFill/>
          <a:ln w="9525">
            <a:noFill/>
            <a:miter lim="800000"/>
            <a:headEnd/>
            <a:tailEnd/>
          </a:ln>
        </p:spPr>
      </p:pic>
      <p:pic>
        <p:nvPicPr>
          <p:cNvPr id="9" name="Slika 8" descr="self_esteem_upitnik_samopostovanje"/>
          <p:cNvPicPr/>
          <p:nvPr/>
        </p:nvPicPr>
        <p:blipFill>
          <a:blip r:embed="rId4"/>
          <a:srcRect/>
          <a:stretch>
            <a:fillRect/>
          </a:stretch>
        </p:blipFill>
        <p:spPr bwMode="auto">
          <a:xfrm>
            <a:off x="5786446" y="642918"/>
            <a:ext cx="3143272"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5613" y="857232"/>
            <a:ext cx="8226425" cy="1143008"/>
          </a:xfrm>
        </p:spPr>
        <p:txBody>
          <a:bodyPr/>
          <a:lstStyle/>
          <a:p>
            <a:r>
              <a:rPr lang="hr-HR" b="1" cap="all" dirty="0" smtClean="0">
                <a:effectLst>
                  <a:outerShdw blurRad="50800" dist="38100" algn="tr" rotWithShape="0">
                    <a:prstClr val="black">
                      <a:alpha val="40000"/>
                    </a:prstClr>
                  </a:outerShdw>
                </a:effectLst>
              </a:rPr>
              <a:t/>
            </a:r>
            <a:br>
              <a:rPr lang="hr-HR" b="1" cap="all" dirty="0" smtClean="0">
                <a:effectLst>
                  <a:outerShdw blurRad="50800" dist="38100" algn="tr" rotWithShape="0">
                    <a:prstClr val="black">
                      <a:alpha val="40000"/>
                    </a:prstClr>
                  </a:outerShdw>
                </a:effectLst>
              </a:rPr>
            </a:br>
            <a:r>
              <a:rPr lang="hr-HR" b="1" cap="all" dirty="0" smtClean="0">
                <a:effectLst>
                  <a:outerShdw blurRad="50800" dist="38100" algn="tr" rotWithShape="0">
                    <a:prstClr val="black">
                      <a:alpha val="40000"/>
                    </a:prstClr>
                  </a:outerShdw>
                </a:effectLst>
              </a:rPr>
              <a:t/>
            </a:r>
            <a:br>
              <a:rPr lang="hr-HR" b="1" cap="all" dirty="0" smtClean="0">
                <a:effectLst>
                  <a:outerShdw blurRad="50800" dist="38100" algn="tr" rotWithShape="0">
                    <a:prstClr val="black">
                      <a:alpha val="40000"/>
                    </a:prstClr>
                  </a:outerShdw>
                </a:effectLst>
              </a:rPr>
            </a:br>
            <a:r>
              <a:rPr lang="hr-HR" b="1" cap="all" dirty="0" smtClean="0">
                <a:effectLst>
                  <a:outerShdw blurRad="50800" dist="38100" algn="tr" rotWithShape="0">
                    <a:prstClr val="black">
                      <a:alpha val="40000"/>
                    </a:prstClr>
                  </a:outerShdw>
                </a:effectLst>
              </a:rPr>
              <a:t/>
            </a:r>
            <a:br>
              <a:rPr lang="hr-HR" b="1" cap="all" dirty="0" smtClean="0">
                <a:effectLst>
                  <a:outerShdw blurRad="50800" dist="38100" algn="tr" rotWithShape="0">
                    <a:prstClr val="black">
                      <a:alpha val="40000"/>
                    </a:prstClr>
                  </a:outerShdw>
                </a:effectLst>
              </a:rPr>
            </a:br>
            <a:r>
              <a:rPr lang="hr-HR" b="1" cap="all" dirty="0" smtClean="0">
                <a:effectLst>
                  <a:outerShdw blurRad="50800" dist="38100" algn="tr" rotWithShape="0">
                    <a:prstClr val="black">
                      <a:alpha val="40000"/>
                    </a:prstClr>
                  </a:outerShdw>
                </a:effectLst>
              </a:rPr>
              <a:t/>
            </a:r>
            <a:br>
              <a:rPr lang="hr-HR" b="1" cap="all" dirty="0" smtClean="0">
                <a:effectLst>
                  <a:outerShdw blurRad="50800" dist="38100" algn="tr" rotWithShape="0">
                    <a:prstClr val="black">
                      <a:alpha val="40000"/>
                    </a:prstClr>
                  </a:outerShdw>
                </a:effectLst>
              </a:rPr>
            </a:br>
            <a:r>
              <a:rPr lang="hr-HR" b="1" cap="all" dirty="0" smtClean="0">
                <a:effectLst>
                  <a:outerShdw blurRad="50800" dist="38100" algn="tr" rotWithShape="0">
                    <a:prstClr val="black">
                      <a:alpha val="40000"/>
                    </a:prstClr>
                  </a:outerShdw>
                </a:effectLst>
              </a:rPr>
              <a:t/>
            </a:r>
            <a:br>
              <a:rPr lang="hr-HR" b="1" cap="all" dirty="0" smtClean="0">
                <a:effectLst>
                  <a:outerShdw blurRad="50800" dist="38100" algn="tr" rotWithShape="0">
                    <a:prstClr val="black">
                      <a:alpha val="40000"/>
                    </a:prstClr>
                  </a:outerShdw>
                </a:effectLst>
              </a:rPr>
            </a:br>
            <a:r>
              <a:rPr lang="hr-HR" b="1" cap="all" dirty="0" smtClean="0">
                <a:effectLst>
                  <a:outerShdw blurRad="50800" dist="38100" algn="tr" rotWithShape="0">
                    <a:prstClr val="black">
                      <a:alpha val="40000"/>
                    </a:prstClr>
                  </a:outerShdw>
                </a:effectLst>
              </a:rPr>
              <a:t/>
            </a:r>
            <a:br>
              <a:rPr lang="hr-HR" b="1" cap="all" dirty="0" smtClean="0">
                <a:effectLst>
                  <a:outerShdw blurRad="50800" dist="38100" algn="tr" rotWithShape="0">
                    <a:prstClr val="black">
                      <a:alpha val="40000"/>
                    </a:prstClr>
                  </a:outerShdw>
                </a:effectLst>
              </a:rPr>
            </a:br>
            <a:r>
              <a:rPr lang="hr-HR" b="1" cap="all" dirty="0" smtClean="0">
                <a:effectLst>
                  <a:outerShdw blurRad="50800" dist="38100" algn="tr" rotWithShape="0">
                    <a:prstClr val="black">
                      <a:alpha val="40000"/>
                    </a:prstClr>
                  </a:outerShdw>
                </a:effectLst>
              </a:rPr>
              <a:t/>
            </a:r>
            <a:br>
              <a:rPr lang="hr-HR" b="1" cap="all" dirty="0" smtClean="0">
                <a:effectLst>
                  <a:outerShdw blurRad="50800" dist="38100" algn="tr" rotWithShape="0">
                    <a:prstClr val="black">
                      <a:alpha val="40000"/>
                    </a:prstClr>
                  </a:outerShdw>
                </a:effectLst>
              </a:rPr>
            </a:br>
            <a:r>
              <a:rPr lang="hr-HR" b="1" cap="all" dirty="0" smtClean="0">
                <a:effectLst>
                  <a:outerShdw blurRad="50800" dist="38100" algn="tr" rotWithShape="0">
                    <a:prstClr val="black">
                      <a:alpha val="40000"/>
                    </a:prstClr>
                  </a:outerShdw>
                </a:effectLst>
              </a:rPr>
              <a:t/>
            </a:r>
            <a:br>
              <a:rPr lang="hr-HR" b="1" cap="all" dirty="0" smtClean="0">
                <a:effectLst>
                  <a:outerShdw blurRad="50800" dist="38100" algn="tr" rotWithShape="0">
                    <a:prstClr val="black">
                      <a:alpha val="40000"/>
                    </a:prstClr>
                  </a:outerShdw>
                </a:effectLst>
              </a:rPr>
            </a:br>
            <a:r>
              <a:rPr lang="hr-HR" b="1" cap="all" dirty="0" smtClean="0">
                <a:effectLst>
                  <a:outerShdw blurRad="50800" dist="38100" algn="tr" rotWithShape="0">
                    <a:prstClr val="black">
                      <a:alpha val="40000"/>
                    </a:prstClr>
                  </a:outerShdw>
                </a:effectLst>
              </a:rPr>
              <a:t>  </a:t>
            </a:r>
            <a:br>
              <a:rPr lang="hr-HR" b="1" cap="all" dirty="0" smtClean="0">
                <a:effectLst>
                  <a:outerShdw blurRad="50800" dist="38100" algn="tr" rotWithShape="0">
                    <a:prstClr val="black">
                      <a:alpha val="40000"/>
                    </a:prstClr>
                  </a:outerShdw>
                </a:effectLst>
              </a:rPr>
            </a:br>
            <a:r>
              <a:rPr lang="hr-HR" b="1" cap="all" dirty="0" smtClean="0">
                <a:effectLst>
                  <a:outerShdw blurRad="50800" dist="38100" algn="tr" rotWithShape="0">
                    <a:prstClr val="black">
                      <a:alpha val="40000"/>
                    </a:prstClr>
                  </a:outerShdw>
                </a:effectLst>
              </a:rPr>
              <a:t/>
            </a:r>
            <a:br>
              <a:rPr lang="hr-HR" b="1" cap="all" dirty="0" smtClean="0">
                <a:effectLst>
                  <a:outerShdw blurRad="50800" dist="38100" algn="tr" rotWithShape="0">
                    <a:prstClr val="black">
                      <a:alpha val="40000"/>
                    </a:prstClr>
                  </a:outerShdw>
                </a:effectLst>
              </a:rPr>
            </a:br>
            <a:r>
              <a:rPr lang="hr-HR" b="1" cap="all" dirty="0" smtClean="0">
                <a:effectLst>
                  <a:outerShdw blurRad="50800" dist="38100" algn="tr" rotWithShape="0">
                    <a:prstClr val="black">
                      <a:alpha val="40000"/>
                    </a:prstClr>
                  </a:outerShdw>
                </a:effectLst>
              </a:rPr>
              <a:t>MITOVI O ODLASKU KOD PSIHOLOGA:</a:t>
            </a:r>
            <a:r>
              <a:rPr lang="hr-HR" dirty="0" smtClean="0"/>
              <a:t/>
            </a:r>
            <a:br>
              <a:rPr lang="hr-HR" dirty="0" smtClean="0"/>
            </a:br>
            <a:endParaRPr lang="hr-HR" dirty="0"/>
          </a:p>
        </p:txBody>
      </p:sp>
      <p:sp>
        <p:nvSpPr>
          <p:cNvPr id="3" name="Rezervirano mjesto sadržaja 2"/>
          <p:cNvSpPr>
            <a:spLocks noGrp="1"/>
          </p:cNvSpPr>
          <p:nvPr>
            <p:ph idx="1"/>
          </p:nvPr>
        </p:nvSpPr>
        <p:spPr/>
        <p:txBody>
          <a:bodyPr/>
          <a:lstStyle/>
          <a:p>
            <a:pPr>
              <a:buNone/>
            </a:pPr>
            <a:endParaRPr lang="hr-HR" dirty="0" smtClean="0"/>
          </a:p>
          <a:p>
            <a:pPr>
              <a:buNone/>
            </a:pPr>
            <a:r>
              <a:rPr lang="hr-HR" dirty="0" smtClean="0">
                <a:effectLst>
                  <a:outerShdw blurRad="50800" dist="38100" algn="tr" rotWithShape="0">
                    <a:prstClr val="black">
                      <a:alpha val="40000"/>
                    </a:prstClr>
                  </a:outerShdw>
                </a:effectLst>
              </a:rPr>
              <a:t>    </a:t>
            </a:r>
          </a:p>
          <a:p>
            <a:pPr>
              <a:buNone/>
            </a:pPr>
            <a:endParaRPr lang="hr-HR" dirty="0" smtClean="0">
              <a:effectLst>
                <a:outerShdw blurRad="50800" dist="38100" algn="tr" rotWithShape="0">
                  <a:prstClr val="black">
                    <a:alpha val="40000"/>
                  </a:prstClr>
                </a:outerShdw>
              </a:effectLst>
            </a:endParaRPr>
          </a:p>
          <a:p>
            <a:pPr>
              <a:buNone/>
            </a:pPr>
            <a:endParaRPr lang="hr-HR" dirty="0" smtClean="0">
              <a:effectLst>
                <a:outerShdw blurRad="50800" dist="38100" algn="tr" rotWithShape="0">
                  <a:prstClr val="black">
                    <a:alpha val="40000"/>
                  </a:prstClr>
                </a:outerShdw>
              </a:effectLst>
            </a:endParaRPr>
          </a:p>
          <a:p>
            <a:pPr>
              <a:buNone/>
            </a:pPr>
            <a:endParaRPr lang="hr-HR" dirty="0" smtClean="0">
              <a:effectLst>
                <a:outerShdw blurRad="50800" dist="38100" algn="tr" rotWithShape="0">
                  <a:prstClr val="black">
                    <a:alpha val="40000"/>
                  </a:prstClr>
                </a:outerShdw>
              </a:effectLst>
            </a:endParaRPr>
          </a:p>
          <a:p>
            <a:pPr>
              <a:buNone/>
            </a:pPr>
            <a:endParaRPr lang="hr-HR" dirty="0" smtClean="0">
              <a:effectLst>
                <a:outerShdw blurRad="50800" dist="38100" algn="tr" rotWithShape="0">
                  <a:prstClr val="black">
                    <a:alpha val="40000"/>
                  </a:prstClr>
                </a:outerShdw>
              </a:effectLst>
            </a:endParaRPr>
          </a:p>
          <a:p>
            <a:pPr>
              <a:buNone/>
            </a:pPr>
            <a:endParaRPr lang="hr-HR" dirty="0" smtClean="0">
              <a:effectLst>
                <a:outerShdw blurRad="50800" dist="38100" algn="tr" rotWithShape="0">
                  <a:prstClr val="black">
                    <a:alpha val="40000"/>
                  </a:prstClr>
                </a:outerShdw>
              </a:effectLst>
            </a:endParaRPr>
          </a:p>
          <a:p>
            <a:pPr>
              <a:buNone/>
            </a:pPr>
            <a:endParaRPr lang="hr-HR" dirty="0" smtClean="0">
              <a:effectLst>
                <a:outerShdw blurRad="50800" dist="38100" algn="tr" rotWithShape="0">
                  <a:prstClr val="black">
                    <a:alpha val="40000"/>
                  </a:prstClr>
                </a:outerShdw>
              </a:effectLst>
            </a:endParaRPr>
          </a:p>
          <a:p>
            <a:pPr>
              <a:buNone/>
            </a:pPr>
            <a:r>
              <a:rPr lang="hr-HR" dirty="0" smtClean="0">
                <a:effectLst>
                  <a:outerShdw blurRad="50800" dist="38100" algn="tr" rotWithShape="0">
                    <a:prstClr val="black">
                      <a:alpha val="40000"/>
                    </a:prstClr>
                  </a:outerShdw>
                </a:effectLst>
              </a:rPr>
              <a:t>U OVAKVIM JE IZJAVAMA VRLO MALO ISTINE!</a:t>
            </a:r>
            <a:endParaRPr lang="hr-HR" dirty="0" smtClean="0"/>
          </a:p>
          <a:p>
            <a:endParaRPr lang="hr-HR" dirty="0"/>
          </a:p>
        </p:txBody>
      </p:sp>
      <p:graphicFrame>
        <p:nvGraphicFramePr>
          <p:cNvPr id="4" name="Dijagram 3"/>
          <p:cNvGraphicFramePr/>
          <p:nvPr/>
        </p:nvGraphicFramePr>
        <p:xfrm>
          <a:off x="285720" y="214290"/>
          <a:ext cx="8858280" cy="664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Slika 4" descr="http://web.up.ac.za/sitefiles/image/46/1380/Psychology%20Logo.gif"/>
          <p:cNvPicPr/>
          <p:nvPr/>
        </p:nvPicPr>
        <p:blipFill>
          <a:blip r:embed="rId6"/>
          <a:srcRect/>
          <a:stretch>
            <a:fillRect/>
          </a:stretch>
        </p:blipFill>
        <p:spPr bwMode="auto">
          <a:xfrm>
            <a:off x="7181850" y="0"/>
            <a:ext cx="1962150" cy="928694"/>
          </a:xfrm>
          <a:prstGeom prst="rect">
            <a:avLst/>
          </a:prstGeom>
          <a:noFill/>
          <a:ln w="9525">
            <a:noFill/>
            <a:miter lim="800000"/>
            <a:headEnd/>
            <a:tailEnd/>
          </a:ln>
        </p:spPr>
      </p:pic>
      <p:pic>
        <p:nvPicPr>
          <p:cNvPr id="6" name="Slika 5" descr="http://apps400.com/wp-content/uploads/2012/10/questionmark.jpg"/>
          <p:cNvPicPr/>
          <p:nvPr/>
        </p:nvPicPr>
        <p:blipFill>
          <a:blip r:embed="rId7" cstate="print"/>
          <a:srcRect/>
          <a:stretch>
            <a:fillRect/>
          </a:stretch>
        </p:blipFill>
        <p:spPr bwMode="auto">
          <a:xfrm>
            <a:off x="7858148" y="4953000"/>
            <a:ext cx="1071538" cy="1690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med_0413_slide">
  <a:themeElements>
    <a:clrScheme name="Default Design 2">
      <a:dk1>
        <a:srgbClr val="000000"/>
      </a:dk1>
      <a:lt1>
        <a:srgbClr val="99CC99"/>
      </a:lt1>
      <a:dk2>
        <a:srgbClr val="000000"/>
      </a:dk2>
      <a:lt2>
        <a:srgbClr val="CCCCCC"/>
      </a:lt2>
      <a:accent1>
        <a:srgbClr val="5F7322"/>
      </a:accent1>
      <a:accent2>
        <a:srgbClr val="005673"/>
      </a:accent2>
      <a:accent3>
        <a:srgbClr val="CAE2CA"/>
      </a:accent3>
      <a:accent4>
        <a:srgbClr val="000000"/>
      </a:accent4>
      <a:accent5>
        <a:srgbClr val="B6BCAB"/>
      </a:accent5>
      <a:accent6>
        <a:srgbClr val="004D68"/>
      </a:accent6>
      <a:hlink>
        <a:srgbClr val="1F4C1F"/>
      </a:hlink>
      <a:folHlink>
        <a:srgbClr val="2131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99CC99"/>
        </a:lt1>
        <a:dk2>
          <a:srgbClr val="000000"/>
        </a:dk2>
        <a:lt2>
          <a:srgbClr val="CCCCCC"/>
        </a:lt2>
        <a:accent1>
          <a:srgbClr val="3B943B"/>
        </a:accent1>
        <a:accent2>
          <a:srgbClr val="187A18"/>
        </a:accent2>
        <a:accent3>
          <a:srgbClr val="CAE2CA"/>
        </a:accent3>
        <a:accent4>
          <a:srgbClr val="000000"/>
        </a:accent4>
        <a:accent5>
          <a:srgbClr val="AFC8AF"/>
        </a:accent5>
        <a:accent6>
          <a:srgbClr val="156E15"/>
        </a:accent6>
        <a:hlink>
          <a:srgbClr val="276127"/>
        </a:hlink>
        <a:folHlink>
          <a:srgbClr val="215221"/>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99CC99"/>
        </a:lt1>
        <a:dk2>
          <a:srgbClr val="000000"/>
        </a:dk2>
        <a:lt2>
          <a:srgbClr val="CCCCCC"/>
        </a:lt2>
        <a:accent1>
          <a:srgbClr val="5F7322"/>
        </a:accent1>
        <a:accent2>
          <a:srgbClr val="005673"/>
        </a:accent2>
        <a:accent3>
          <a:srgbClr val="CAE2CA"/>
        </a:accent3>
        <a:accent4>
          <a:srgbClr val="000000"/>
        </a:accent4>
        <a:accent5>
          <a:srgbClr val="B6BCAB"/>
        </a:accent5>
        <a:accent6>
          <a:srgbClr val="004D68"/>
        </a:accent6>
        <a:hlink>
          <a:srgbClr val="1F4C1F"/>
        </a:hlink>
        <a:folHlink>
          <a:srgbClr val="21316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99CC99"/>
        </a:lt1>
        <a:dk2>
          <a:srgbClr val="000000"/>
        </a:dk2>
        <a:lt2>
          <a:srgbClr val="CCCCCC"/>
        </a:lt2>
        <a:accent1>
          <a:srgbClr val="804E2D"/>
        </a:accent1>
        <a:accent2>
          <a:srgbClr val="135E13"/>
        </a:accent2>
        <a:accent3>
          <a:srgbClr val="CAE2CA"/>
        </a:accent3>
        <a:accent4>
          <a:srgbClr val="000000"/>
        </a:accent4>
        <a:accent5>
          <a:srgbClr val="C0B2AD"/>
        </a:accent5>
        <a:accent6>
          <a:srgbClr val="105410"/>
        </a:accent6>
        <a:hlink>
          <a:srgbClr val="732251"/>
        </a:hlink>
        <a:folHlink>
          <a:srgbClr val="452273"/>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99CC99"/>
        </a:lt1>
        <a:dk2>
          <a:srgbClr val="000000"/>
        </a:dk2>
        <a:lt2>
          <a:srgbClr val="CCCCCC"/>
        </a:lt2>
        <a:accent1>
          <a:srgbClr val="806600"/>
        </a:accent1>
        <a:accent2>
          <a:srgbClr val="873636"/>
        </a:accent2>
        <a:accent3>
          <a:srgbClr val="CAE2CA"/>
        </a:accent3>
        <a:accent4>
          <a:srgbClr val="000000"/>
        </a:accent4>
        <a:accent5>
          <a:srgbClr val="C0B8AA"/>
        </a:accent5>
        <a:accent6>
          <a:srgbClr val="7A3030"/>
        </a:accent6>
        <a:hlink>
          <a:srgbClr val="3B3078"/>
        </a:hlink>
        <a:folHlink>
          <a:srgbClr val="1E4A1E"/>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CCCCCC"/>
        </a:lt2>
        <a:accent1>
          <a:srgbClr val="3B943B"/>
        </a:accent1>
        <a:accent2>
          <a:srgbClr val="187A18"/>
        </a:accent2>
        <a:accent3>
          <a:srgbClr val="FFFFFF"/>
        </a:accent3>
        <a:accent4>
          <a:srgbClr val="000000"/>
        </a:accent4>
        <a:accent5>
          <a:srgbClr val="AFC8AF"/>
        </a:accent5>
        <a:accent6>
          <a:srgbClr val="156E15"/>
        </a:accent6>
        <a:hlink>
          <a:srgbClr val="276127"/>
        </a:hlink>
        <a:folHlink>
          <a:srgbClr val="215221"/>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CCCCCC"/>
        </a:lt2>
        <a:accent1>
          <a:srgbClr val="5F7322"/>
        </a:accent1>
        <a:accent2>
          <a:srgbClr val="005673"/>
        </a:accent2>
        <a:accent3>
          <a:srgbClr val="FFFFFF"/>
        </a:accent3>
        <a:accent4>
          <a:srgbClr val="000000"/>
        </a:accent4>
        <a:accent5>
          <a:srgbClr val="B6BCAB"/>
        </a:accent5>
        <a:accent6>
          <a:srgbClr val="004D68"/>
        </a:accent6>
        <a:hlink>
          <a:srgbClr val="1F4C1F"/>
        </a:hlink>
        <a:folHlink>
          <a:srgbClr val="213166"/>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CCCCCC"/>
        </a:lt2>
        <a:accent1>
          <a:srgbClr val="804E2D"/>
        </a:accent1>
        <a:accent2>
          <a:srgbClr val="135E13"/>
        </a:accent2>
        <a:accent3>
          <a:srgbClr val="FFFFFF"/>
        </a:accent3>
        <a:accent4>
          <a:srgbClr val="000000"/>
        </a:accent4>
        <a:accent5>
          <a:srgbClr val="C0B2AD"/>
        </a:accent5>
        <a:accent6>
          <a:srgbClr val="105410"/>
        </a:accent6>
        <a:hlink>
          <a:srgbClr val="732251"/>
        </a:hlink>
        <a:folHlink>
          <a:srgbClr val="452273"/>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CCCCCC"/>
        </a:lt2>
        <a:accent1>
          <a:srgbClr val="806600"/>
        </a:accent1>
        <a:accent2>
          <a:srgbClr val="873636"/>
        </a:accent2>
        <a:accent3>
          <a:srgbClr val="FFFFFF"/>
        </a:accent3>
        <a:accent4>
          <a:srgbClr val="000000"/>
        </a:accent4>
        <a:accent5>
          <a:srgbClr val="C0B8AA"/>
        </a:accent5>
        <a:accent6>
          <a:srgbClr val="7A3030"/>
        </a:accent6>
        <a:hlink>
          <a:srgbClr val="3B3078"/>
        </a:hlink>
        <a:folHlink>
          <a:srgbClr val="1E4A1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99CC99"/>
      </a:lt1>
      <a:dk2>
        <a:srgbClr val="000000"/>
      </a:dk2>
      <a:lt2>
        <a:srgbClr val="CCCCCC"/>
      </a:lt2>
      <a:accent1>
        <a:srgbClr val="5F7322"/>
      </a:accent1>
      <a:accent2>
        <a:srgbClr val="005673"/>
      </a:accent2>
      <a:accent3>
        <a:srgbClr val="CAE2CA"/>
      </a:accent3>
      <a:accent4>
        <a:srgbClr val="000000"/>
      </a:accent4>
      <a:accent5>
        <a:srgbClr val="B6BCAB"/>
      </a:accent5>
      <a:accent6>
        <a:srgbClr val="004D68"/>
      </a:accent6>
      <a:hlink>
        <a:srgbClr val="1F4C1F"/>
      </a:hlink>
      <a:folHlink>
        <a:srgbClr val="213166"/>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99CC99"/>
        </a:lt1>
        <a:dk2>
          <a:srgbClr val="000000"/>
        </a:dk2>
        <a:lt2>
          <a:srgbClr val="CCCCCC"/>
        </a:lt2>
        <a:accent1>
          <a:srgbClr val="3B943B"/>
        </a:accent1>
        <a:accent2>
          <a:srgbClr val="187A18"/>
        </a:accent2>
        <a:accent3>
          <a:srgbClr val="CAE2CA"/>
        </a:accent3>
        <a:accent4>
          <a:srgbClr val="000000"/>
        </a:accent4>
        <a:accent5>
          <a:srgbClr val="AFC8AF"/>
        </a:accent5>
        <a:accent6>
          <a:srgbClr val="156E15"/>
        </a:accent6>
        <a:hlink>
          <a:srgbClr val="276127"/>
        </a:hlink>
        <a:folHlink>
          <a:srgbClr val="215221"/>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99CC99"/>
        </a:lt1>
        <a:dk2>
          <a:srgbClr val="000000"/>
        </a:dk2>
        <a:lt2>
          <a:srgbClr val="CCCCCC"/>
        </a:lt2>
        <a:accent1>
          <a:srgbClr val="5F7322"/>
        </a:accent1>
        <a:accent2>
          <a:srgbClr val="005673"/>
        </a:accent2>
        <a:accent3>
          <a:srgbClr val="CAE2CA"/>
        </a:accent3>
        <a:accent4>
          <a:srgbClr val="000000"/>
        </a:accent4>
        <a:accent5>
          <a:srgbClr val="B6BCAB"/>
        </a:accent5>
        <a:accent6>
          <a:srgbClr val="004D68"/>
        </a:accent6>
        <a:hlink>
          <a:srgbClr val="1F4C1F"/>
        </a:hlink>
        <a:folHlink>
          <a:srgbClr val="213166"/>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99CC99"/>
        </a:lt1>
        <a:dk2>
          <a:srgbClr val="000000"/>
        </a:dk2>
        <a:lt2>
          <a:srgbClr val="CCCCCC"/>
        </a:lt2>
        <a:accent1>
          <a:srgbClr val="804E2D"/>
        </a:accent1>
        <a:accent2>
          <a:srgbClr val="135E13"/>
        </a:accent2>
        <a:accent3>
          <a:srgbClr val="CAE2CA"/>
        </a:accent3>
        <a:accent4>
          <a:srgbClr val="000000"/>
        </a:accent4>
        <a:accent5>
          <a:srgbClr val="C0B2AD"/>
        </a:accent5>
        <a:accent6>
          <a:srgbClr val="105410"/>
        </a:accent6>
        <a:hlink>
          <a:srgbClr val="732251"/>
        </a:hlink>
        <a:folHlink>
          <a:srgbClr val="45227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99CC99"/>
        </a:lt1>
        <a:dk2>
          <a:srgbClr val="000000"/>
        </a:dk2>
        <a:lt2>
          <a:srgbClr val="CCCCCC"/>
        </a:lt2>
        <a:accent1>
          <a:srgbClr val="806600"/>
        </a:accent1>
        <a:accent2>
          <a:srgbClr val="873636"/>
        </a:accent2>
        <a:accent3>
          <a:srgbClr val="CAE2CA"/>
        </a:accent3>
        <a:accent4>
          <a:srgbClr val="000000"/>
        </a:accent4>
        <a:accent5>
          <a:srgbClr val="C0B8AA"/>
        </a:accent5>
        <a:accent6>
          <a:srgbClr val="7A3030"/>
        </a:accent6>
        <a:hlink>
          <a:srgbClr val="3B3078"/>
        </a:hlink>
        <a:folHlink>
          <a:srgbClr val="1E4A1E"/>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3B943B"/>
        </a:accent1>
        <a:accent2>
          <a:srgbClr val="187A18"/>
        </a:accent2>
        <a:accent3>
          <a:srgbClr val="FFFFFF"/>
        </a:accent3>
        <a:accent4>
          <a:srgbClr val="000000"/>
        </a:accent4>
        <a:accent5>
          <a:srgbClr val="AFC8AF"/>
        </a:accent5>
        <a:accent6>
          <a:srgbClr val="156E15"/>
        </a:accent6>
        <a:hlink>
          <a:srgbClr val="276127"/>
        </a:hlink>
        <a:folHlink>
          <a:srgbClr val="215221"/>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5F7322"/>
        </a:accent1>
        <a:accent2>
          <a:srgbClr val="005673"/>
        </a:accent2>
        <a:accent3>
          <a:srgbClr val="FFFFFF"/>
        </a:accent3>
        <a:accent4>
          <a:srgbClr val="000000"/>
        </a:accent4>
        <a:accent5>
          <a:srgbClr val="B6BCAB"/>
        </a:accent5>
        <a:accent6>
          <a:srgbClr val="004D68"/>
        </a:accent6>
        <a:hlink>
          <a:srgbClr val="1F4C1F"/>
        </a:hlink>
        <a:folHlink>
          <a:srgbClr val="213166"/>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804E2D"/>
        </a:accent1>
        <a:accent2>
          <a:srgbClr val="135E13"/>
        </a:accent2>
        <a:accent3>
          <a:srgbClr val="FFFFFF"/>
        </a:accent3>
        <a:accent4>
          <a:srgbClr val="000000"/>
        </a:accent4>
        <a:accent5>
          <a:srgbClr val="C0B2AD"/>
        </a:accent5>
        <a:accent6>
          <a:srgbClr val="105410"/>
        </a:accent6>
        <a:hlink>
          <a:srgbClr val="732251"/>
        </a:hlink>
        <a:folHlink>
          <a:srgbClr val="452273"/>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806600"/>
        </a:accent1>
        <a:accent2>
          <a:srgbClr val="873636"/>
        </a:accent2>
        <a:accent3>
          <a:srgbClr val="FFFFFF"/>
        </a:accent3>
        <a:accent4>
          <a:srgbClr val="000000"/>
        </a:accent4>
        <a:accent5>
          <a:srgbClr val="C0B8AA"/>
        </a:accent5>
        <a:accent6>
          <a:srgbClr val="7A3030"/>
        </a:accent6>
        <a:hlink>
          <a:srgbClr val="3B3078"/>
        </a:hlink>
        <a:folHlink>
          <a:srgbClr val="1E4A1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med_0413_slide</Template>
  <TotalTime>502</TotalTime>
  <Words>1380</Words>
  <Application>Microsoft PowerPoint</Application>
  <PresentationFormat>Prikaz na zaslonu (4:3)</PresentationFormat>
  <Paragraphs>79</Paragraphs>
  <Slides>21</Slides>
  <Notes>1</Notes>
  <HiddenSlides>0</HiddenSlides>
  <MMClips>0</MMClips>
  <ScaleCrop>false</ScaleCrop>
  <HeadingPairs>
    <vt:vector size="4" baseType="variant">
      <vt:variant>
        <vt:lpstr>Tema</vt:lpstr>
      </vt:variant>
      <vt:variant>
        <vt:i4>2</vt:i4>
      </vt:variant>
      <vt:variant>
        <vt:lpstr>Naslovi slajdova</vt:lpstr>
      </vt:variant>
      <vt:variant>
        <vt:i4>21</vt:i4>
      </vt:variant>
    </vt:vector>
  </HeadingPairs>
  <TitlesOfParts>
    <vt:vector size="23" baseType="lpstr">
      <vt:lpstr>med_0413_slide</vt:lpstr>
      <vt:lpstr>1_Default Design</vt:lpstr>
      <vt:lpstr> PSIHO KUTAK</vt:lpstr>
      <vt:lpstr>     TKO JE ŠKOLSKI PSIHOLOG? </vt:lpstr>
      <vt:lpstr>KAKO PSIHOLOG MOŽE POMOĆI</vt:lpstr>
      <vt:lpstr>KAKO ZNAM DA TREBAM POMOĆ ŠKOLSKOG PSIHOLOGA?</vt:lpstr>
      <vt:lpstr>Slajd 5</vt:lpstr>
      <vt:lpstr>Slajd 6</vt:lpstr>
      <vt:lpstr>Slajd 7</vt:lpstr>
      <vt:lpstr>Slajd 8</vt:lpstr>
      <vt:lpstr>            MITOVI O ODLASKU KOD PSIHOLOGA: </vt:lpstr>
      <vt:lpstr>SLOBODNO ZATRAŽI  RAZGOVOR  SA PSIHOLOGOM  AKO: </vt:lpstr>
      <vt:lpstr>Slajd 11</vt:lpstr>
      <vt:lpstr>Slajd 12</vt:lpstr>
      <vt:lpstr>KAKO USTVARI IZGLEDA RAZGOVOR SA PSIHOLOGOM?</vt:lpstr>
      <vt:lpstr>Slajd 14</vt:lpstr>
      <vt:lpstr>Slajd 15</vt:lpstr>
      <vt:lpstr>Slajd 16</vt:lpstr>
      <vt:lpstr>UMJESTO ZAKLJUČKA: </vt:lpstr>
      <vt:lpstr>DEKLARACIJA O SAMOPOŠTOVANJU</vt:lpstr>
      <vt:lpstr>Slajd 19</vt:lpstr>
      <vt:lpstr>Slajd 20</vt:lpstr>
      <vt:lpstr>Slajd 21</vt:lpstr>
    </vt:vector>
  </TitlesOfParts>
  <Company>Europe AID-122103</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PSIHO KUTAK</dc:title>
  <dc:creator>Zupanja THS</dc:creator>
  <cp:lastModifiedBy>Zupanja THS</cp:lastModifiedBy>
  <cp:revision>154</cp:revision>
  <dcterms:created xsi:type="dcterms:W3CDTF">2013-01-17T11:13:23Z</dcterms:created>
  <dcterms:modified xsi:type="dcterms:W3CDTF">2013-01-23T11:44:17Z</dcterms:modified>
</cp:coreProperties>
</file>