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DCF-CA8B-4448-B953-5AE70E5AFA12}" type="datetimeFigureOut">
              <a:rPr lang="hr-HR" smtClean="0"/>
              <a:t>23.2.2013.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BE8B27-C29F-40BA-9B08-38C6FA5D09FE}" type="slidenum">
              <a:rPr lang="hr-HR" smtClean="0"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DCF-CA8B-4448-B953-5AE70E5AFA12}" type="datetimeFigureOut">
              <a:rPr lang="hr-HR" smtClean="0"/>
              <a:t>23.2.2013.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8B27-C29F-40BA-9B08-38C6FA5D09F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DCF-CA8B-4448-B953-5AE70E5AFA12}" type="datetimeFigureOut">
              <a:rPr lang="hr-HR" smtClean="0"/>
              <a:t>23.2.2013.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8B27-C29F-40BA-9B08-38C6FA5D09F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DCF-CA8B-4448-B953-5AE70E5AFA12}" type="datetimeFigureOut">
              <a:rPr lang="hr-HR" smtClean="0"/>
              <a:t>23.2.2013.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8B27-C29F-40BA-9B08-38C6FA5D09F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DCF-CA8B-4448-B953-5AE70E5AFA12}" type="datetimeFigureOut">
              <a:rPr lang="hr-HR" smtClean="0"/>
              <a:t>23.2.2013.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8B27-C29F-40BA-9B08-38C6FA5D09FE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DCF-CA8B-4448-B953-5AE70E5AFA12}" type="datetimeFigureOut">
              <a:rPr lang="hr-HR" smtClean="0"/>
              <a:t>23.2.2013.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8B27-C29F-40BA-9B08-38C6FA5D09FE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DCF-CA8B-4448-B953-5AE70E5AFA12}" type="datetimeFigureOut">
              <a:rPr lang="hr-HR" smtClean="0"/>
              <a:t>23.2.2013.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8B27-C29F-40BA-9B08-38C6FA5D09FE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DCF-CA8B-4448-B953-5AE70E5AFA12}" type="datetimeFigureOut">
              <a:rPr lang="hr-HR" smtClean="0"/>
              <a:t>23.2.2013.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8B27-C29F-40BA-9B08-38C6FA5D09F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DCF-CA8B-4448-B953-5AE70E5AFA12}" type="datetimeFigureOut">
              <a:rPr lang="hr-HR" smtClean="0"/>
              <a:t>23.2.2013.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8B27-C29F-40BA-9B08-38C6FA5D09F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DCF-CA8B-4448-B953-5AE70E5AFA12}" type="datetimeFigureOut">
              <a:rPr lang="hr-HR" smtClean="0"/>
              <a:t>23.2.2013.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8B27-C29F-40BA-9B08-38C6FA5D09F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DFDCF-CA8B-4448-B953-5AE70E5AFA12}" type="datetimeFigureOut">
              <a:rPr lang="hr-HR" smtClean="0"/>
              <a:t>23.2.2013.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E8B27-C29F-40BA-9B08-38C6FA5D09F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4DFDCF-CA8B-4448-B953-5AE70E5AFA12}" type="datetimeFigureOut">
              <a:rPr lang="hr-HR" smtClean="0"/>
              <a:t>23.2.2013.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7BE8B27-C29F-40BA-9B08-38C6FA5D09FE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ntun\Desktop\preuzmi nasl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789" y="2348880"/>
            <a:ext cx="6336705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13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597352"/>
          </a:xfrm>
        </p:spPr>
        <p:txBody>
          <a:bodyPr/>
          <a:lstStyle/>
          <a:p>
            <a:r>
              <a:rPr lang="hr-HR" dirty="0" smtClean="0"/>
              <a:t>Dnevnik čitanja</a:t>
            </a:r>
            <a:endParaRPr lang="hr-HR" dirty="0"/>
          </a:p>
        </p:txBody>
      </p:sp>
      <p:pic>
        <p:nvPicPr>
          <p:cNvPr id="3074" name="Picture 2" descr="C:\Users\Antun\Desktop\images učenici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08720"/>
            <a:ext cx="8136904" cy="43924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51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1. Bibliografski  podatci.</a:t>
            </a:r>
          </a:p>
          <a:p>
            <a:pPr marL="0" indent="0">
              <a:buNone/>
            </a:pPr>
            <a:r>
              <a:rPr lang="hr-HR" dirty="0" smtClean="0"/>
              <a:t>2. Bibliografski  podatci </a:t>
            </a:r>
            <a:r>
              <a:rPr lang="hr-HR" dirty="0"/>
              <a:t>o</a:t>
            </a:r>
            <a:r>
              <a:rPr lang="hr-HR" dirty="0" smtClean="0"/>
              <a:t> knjizi: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ime i prezime autora,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naslov djela,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izdavača,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mjesto i vrijeme (godina izdanja).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    Cilj: razvijanje navika ispisivanja bibliografskih podataka.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3. Vlastita  zapažanja o djelu (bilježiti svaku nepoznatu i neočekivanu riječ, rečeničnu konstrukciju, sliku, aforizam i  stilski postupak).</a:t>
            </a:r>
          </a:p>
          <a:p>
            <a:pPr marL="0" indent="0">
              <a:buNone/>
            </a:pPr>
            <a:r>
              <a:rPr lang="hr-HR" dirty="0" smtClean="0"/>
              <a:t>4. Umjesto  sadržaja </a:t>
            </a:r>
            <a:r>
              <a:rPr lang="hr-HR" b="1" dirty="0" smtClean="0"/>
              <a:t>anotacija (kratka, sažeta karakteristika djela u kojoj se iznosi tema i  ideja).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5. Citirati najljepše odlomke.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Sretno s lektirom!</a:t>
            </a:r>
            <a:endParaRPr lang="hr-HR" dirty="0"/>
          </a:p>
        </p:txBody>
      </p:sp>
      <p:pic>
        <p:nvPicPr>
          <p:cNvPr id="1026" name="Picture 2" descr="C:\Users\Antun\Desktop\images 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61" y="5295900"/>
            <a:ext cx="1524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2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47</TotalTime>
  <Words>103</Words>
  <Application>Microsoft Office PowerPoint</Application>
  <PresentationFormat>Prikaz na zaslonu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4" baseType="lpstr">
      <vt:lpstr>Izvršno</vt:lpstr>
      <vt:lpstr>PowerPointova prezentacija</vt:lpstr>
      <vt:lpstr>Dnevnik čitanja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Antun</dc:creator>
  <cp:lastModifiedBy>Antun</cp:lastModifiedBy>
  <cp:revision>9</cp:revision>
  <dcterms:created xsi:type="dcterms:W3CDTF">2013-02-23T15:37:48Z</dcterms:created>
  <dcterms:modified xsi:type="dcterms:W3CDTF">2013-02-23T17:01:22Z</dcterms:modified>
</cp:coreProperties>
</file>