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49" d="100"/>
          <a:sy n="49" d="100"/>
        </p:scale>
        <p:origin x="-1956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EFCF6C-B03B-4EFB-AE7C-93197468421A}" type="datetimeFigureOut">
              <a:rPr lang="hr-HR" smtClean="0"/>
              <a:t>24.2.2013.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7A035C3-0E25-49D6-886A-70E21189315B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6548" y="260648"/>
            <a:ext cx="8062912" cy="1068536"/>
          </a:xfrm>
        </p:spPr>
        <p:txBody>
          <a:bodyPr/>
          <a:lstStyle/>
          <a:p>
            <a:pPr algn="ctr"/>
            <a:r>
              <a:rPr lang="hr-HR" dirty="0" smtClean="0"/>
              <a:t>Jezične nedoumice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00808"/>
            <a:ext cx="648072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2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9258"/>
          </a:xfrm>
        </p:spPr>
        <p:txBody>
          <a:bodyPr>
            <a:normAutofit/>
          </a:bodyPr>
          <a:lstStyle/>
          <a:p>
            <a:pPr algn="ctr"/>
            <a:r>
              <a:rPr lang="hr-HR" sz="4000" dirty="0" smtClean="0"/>
              <a:t>Ponovimo i provjerimo 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TABLICA množenja, ali TABELA.</a:t>
            </a:r>
          </a:p>
          <a:p>
            <a:r>
              <a:rPr lang="hr-HR" dirty="0" smtClean="0"/>
              <a:t>Zamolnica – dopis kojim se što službeno moli (pismena molba).</a:t>
            </a:r>
          </a:p>
          <a:p>
            <a:r>
              <a:rPr lang="hr-HR" dirty="0" smtClean="0"/>
              <a:t>Zamolba – molba usmeno izrečena</a:t>
            </a:r>
          </a:p>
          <a:p>
            <a:r>
              <a:rPr lang="hr-HR" dirty="0" smtClean="0"/>
              <a:t>Je li i tko je bio ?</a:t>
            </a:r>
          </a:p>
          <a:p>
            <a:r>
              <a:rPr lang="hr-HR" dirty="0" smtClean="0"/>
              <a:t>Je li itko bio ?</a:t>
            </a:r>
          </a:p>
          <a:p>
            <a:r>
              <a:rPr lang="hr-HR" dirty="0" smtClean="0"/>
              <a:t>Ja čuvam moju kuću </a:t>
            </a:r>
            <a:endParaRPr lang="hr-HR" dirty="0"/>
          </a:p>
          <a:p>
            <a:r>
              <a:rPr lang="hr-HR" dirty="0" smtClean="0"/>
              <a:t>Ja čuvam svoju kuću </a:t>
            </a: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 flipH="1">
            <a:off x="3059832" y="4941168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6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/>
              <a:t>Treba razlikovati</a:t>
            </a:r>
            <a:endParaRPr lang="hr-HR" sz="40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6"/>
            <a:ext cx="6336704" cy="3960440"/>
          </a:xfrm>
        </p:spPr>
      </p:pic>
    </p:spTree>
    <p:extLst>
      <p:ext uri="{BB962C8B-B14F-4D97-AF65-F5344CB8AC3E}">
        <p14:creationId xmlns:p14="http://schemas.microsoft.com/office/powerpoint/2010/main" val="27378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4867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hr-HR" sz="4000" dirty="0" smtClean="0"/>
              <a:t>Neispravno - Ispravno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86828"/>
            <a:ext cx="8229600" cy="521052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hr-HR" dirty="0" smtClean="0"/>
              <a:t>U ničemu – Ni u čemu</a:t>
            </a:r>
          </a:p>
          <a:p>
            <a:pPr>
              <a:spcBef>
                <a:spcPts val="1200"/>
              </a:spcBef>
            </a:pPr>
            <a:r>
              <a:rPr lang="hr-HR" dirty="0" smtClean="0"/>
              <a:t>Od nikoga – Ni od koga</a:t>
            </a:r>
          </a:p>
          <a:p>
            <a:pPr>
              <a:spcBef>
                <a:spcPts val="1200"/>
              </a:spcBef>
            </a:pPr>
            <a:r>
              <a:rPr lang="hr-HR" dirty="0" smtClean="0"/>
              <a:t>U nikojem slučaju – Ni u kojem slučaju</a:t>
            </a:r>
          </a:p>
          <a:p>
            <a:pPr>
              <a:spcBef>
                <a:spcPts val="1200"/>
              </a:spcBef>
            </a:pPr>
            <a:r>
              <a:rPr lang="hr-HR" dirty="0" smtClean="0"/>
              <a:t>Dole – Dolje</a:t>
            </a:r>
          </a:p>
          <a:p>
            <a:pPr>
              <a:spcBef>
                <a:spcPts val="1200"/>
              </a:spcBef>
            </a:pPr>
            <a:r>
              <a:rPr lang="hr-HR" dirty="0" smtClean="0"/>
              <a:t>Desilo – Dogodilo</a:t>
            </a:r>
          </a:p>
          <a:p>
            <a:pPr>
              <a:spcBef>
                <a:spcPts val="1200"/>
              </a:spcBef>
            </a:pPr>
            <a:r>
              <a:rPr lang="hr-HR" dirty="0" err="1" smtClean="0"/>
              <a:t>Htjeo</a:t>
            </a:r>
            <a:r>
              <a:rPr lang="hr-HR" dirty="0" smtClean="0"/>
              <a:t> – Htio</a:t>
            </a:r>
          </a:p>
          <a:p>
            <a:pPr>
              <a:spcBef>
                <a:spcPts val="1200"/>
              </a:spcBef>
            </a:pPr>
            <a:r>
              <a:rPr lang="hr-HR" dirty="0" err="1" smtClean="0"/>
              <a:t>Doneo</a:t>
            </a:r>
            <a:r>
              <a:rPr lang="hr-HR" dirty="0" smtClean="0"/>
              <a:t> – Donio</a:t>
            </a:r>
          </a:p>
          <a:p>
            <a:pPr>
              <a:spcBef>
                <a:spcPts val="1200"/>
              </a:spcBef>
            </a:pPr>
            <a:r>
              <a:rPr lang="hr-HR" dirty="0" smtClean="0"/>
              <a:t>Izvinite – Oprostite</a:t>
            </a:r>
          </a:p>
          <a:p>
            <a:pPr>
              <a:spcBef>
                <a:spcPts val="1200"/>
              </a:spcBef>
            </a:pPr>
            <a:r>
              <a:rPr lang="hr-HR" dirty="0"/>
              <a:t>Povlaka - Crtica</a:t>
            </a:r>
          </a:p>
          <a:p>
            <a:pPr>
              <a:spcBef>
                <a:spcPts val="1200"/>
              </a:spcBef>
            </a:pPr>
            <a:endParaRPr lang="hr-HR" dirty="0" smtClean="0"/>
          </a:p>
          <a:p>
            <a:endParaRPr lang="hr-HR" dirty="0"/>
          </a:p>
        </p:txBody>
      </p:sp>
      <p:cxnSp>
        <p:nvCxnSpPr>
          <p:cNvPr id="5" name="Ravni poveznik 4"/>
          <p:cNvCxnSpPr/>
          <p:nvPr/>
        </p:nvCxnSpPr>
        <p:spPr>
          <a:xfrm flipH="1">
            <a:off x="1488049" y="1327657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 flipH="1">
            <a:off x="1689591" y="1916832"/>
            <a:ext cx="848970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H="1">
            <a:off x="2122919" y="2506007"/>
            <a:ext cx="807080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flipH="1">
            <a:off x="1179782" y="3618388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flipH="1">
            <a:off x="1062418" y="4153156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H="1">
            <a:off x="1179782" y="4797152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flipH="1">
            <a:off x="1150901" y="5315312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H="1">
            <a:off x="1035123" y="3078053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flipH="1">
            <a:off x="1293548" y="5887358"/>
            <a:ext cx="905853" cy="5720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1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31815"/>
            <a:ext cx="8229600" cy="45720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3200" dirty="0" smtClean="0">
                <a:latin typeface="Calibri"/>
                <a:ea typeface="Calibri"/>
                <a:cs typeface="Times New Roman"/>
              </a:rPr>
              <a:t>Takmičenje </a:t>
            </a:r>
            <a:r>
              <a:rPr lang="hr-HR" sz="3200" dirty="0">
                <a:latin typeface="Calibri"/>
                <a:ea typeface="Calibri"/>
                <a:cs typeface="Times New Roman"/>
              </a:rPr>
              <a:t>– Natjecanje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3200" dirty="0">
                <a:latin typeface="Calibri"/>
                <a:ea typeface="Calibri"/>
                <a:cs typeface="Times New Roman"/>
              </a:rPr>
              <a:t>Kupatilo – Kupaonica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3200" dirty="0" err="1" smtClean="0">
                <a:latin typeface="Calibri"/>
                <a:ea typeface="Calibri"/>
                <a:cs typeface="Times New Roman"/>
              </a:rPr>
              <a:t>Vjerovatno</a:t>
            </a:r>
            <a:r>
              <a:rPr lang="hr-HR" sz="32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hr-HR" sz="3200" dirty="0">
                <a:latin typeface="Calibri"/>
                <a:ea typeface="Calibri"/>
                <a:cs typeface="Times New Roman"/>
              </a:rPr>
              <a:t>- </a:t>
            </a:r>
            <a:r>
              <a:rPr lang="hr-HR" sz="3200" dirty="0" smtClean="0">
                <a:latin typeface="Calibri"/>
                <a:ea typeface="Calibri"/>
                <a:cs typeface="Times New Roman"/>
              </a:rPr>
              <a:t>Vjerojatno </a:t>
            </a:r>
            <a:endParaRPr lang="hr-HR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3200" dirty="0" err="1">
                <a:latin typeface="Calibri"/>
                <a:ea typeface="Calibri"/>
                <a:cs typeface="Times New Roman"/>
              </a:rPr>
              <a:t>Donešen</a:t>
            </a:r>
            <a:r>
              <a:rPr lang="hr-HR" sz="3200" dirty="0">
                <a:latin typeface="Calibri"/>
                <a:ea typeface="Calibri"/>
                <a:cs typeface="Times New Roman"/>
              </a:rPr>
              <a:t> – Donesen</a:t>
            </a:r>
          </a:p>
          <a:p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 flipH="1">
            <a:off x="1396804" y="1928639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/>
          <p:cNvCxnSpPr/>
          <p:nvPr/>
        </p:nvCxnSpPr>
        <p:spPr>
          <a:xfrm flipH="1">
            <a:off x="1375199" y="2647325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 flipH="1">
            <a:off x="1233730" y="1124744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H="1">
            <a:off x="1396804" y="260648"/>
            <a:ext cx="792087" cy="5891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19" y="3243379"/>
            <a:ext cx="4327324" cy="3435555"/>
          </a:xfrm>
          <a:prstGeom prst="rect">
            <a:avLst/>
          </a:prstGeom>
        </p:spPr>
      </p:pic>
      <p:sp>
        <p:nvSpPr>
          <p:cNvPr id="11" name="Rezervirano mjesto sadržaja 2"/>
          <p:cNvSpPr txBox="1">
            <a:spLocks/>
          </p:cNvSpPr>
          <p:nvPr/>
        </p:nvSpPr>
        <p:spPr>
          <a:xfrm rot="2295857">
            <a:off x="5046147" y="4701269"/>
            <a:ext cx="3973000" cy="82183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3200" dirty="0" err="1">
                <a:latin typeface="Calibri"/>
                <a:ea typeface="Calibri"/>
                <a:cs typeface="Times New Roman"/>
              </a:rPr>
              <a:t>Dobija</a:t>
            </a:r>
            <a:r>
              <a:rPr lang="hr-HR" sz="3200" dirty="0">
                <a:latin typeface="Calibri"/>
                <a:ea typeface="Calibri"/>
                <a:cs typeface="Times New Roman"/>
              </a:rPr>
              <a:t> – Dobiva</a:t>
            </a:r>
          </a:p>
          <a:p>
            <a:endParaRPr lang="hr-HR" dirty="0"/>
          </a:p>
        </p:txBody>
      </p:sp>
      <p:cxnSp>
        <p:nvCxnSpPr>
          <p:cNvPr id="12" name="Ravni poveznik 11"/>
          <p:cNvCxnSpPr/>
          <p:nvPr/>
        </p:nvCxnSpPr>
        <p:spPr>
          <a:xfrm flipH="1">
            <a:off x="5905966" y="4382947"/>
            <a:ext cx="792086" cy="1472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9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106</Words>
  <Application>Microsoft Office PowerPoint</Application>
  <PresentationFormat>Prikaz na zaslonu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Oduševljenje</vt:lpstr>
      <vt:lpstr>Jezične nedoumice</vt:lpstr>
      <vt:lpstr>Ponovimo i provjerimo </vt:lpstr>
      <vt:lpstr>Treba razlikovati</vt:lpstr>
      <vt:lpstr>Neispravno - Ispravno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Jezične nedoumice</dc:title>
  <dc:creator>Antun</dc:creator>
  <cp:lastModifiedBy>Antun</cp:lastModifiedBy>
  <cp:revision>6</cp:revision>
  <dcterms:created xsi:type="dcterms:W3CDTF">2013-02-09T16:24:30Z</dcterms:created>
  <dcterms:modified xsi:type="dcterms:W3CDTF">2013-02-24T13:59:18Z</dcterms:modified>
</cp:coreProperties>
</file>